
<file path=[Content_Types].xml><?xml version="1.0" encoding="utf-8"?>
<Types xmlns="http://schemas.openxmlformats.org/package/2006/content-types">
  <Default Extension="png" ContentType="image/png"/>
  <Default Extension="emf" ContentType="image/x-emf"/>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5"/>
  </p:notesMasterIdLst>
  <p:handoutMasterIdLst>
    <p:handoutMasterId r:id="rId66"/>
  </p:handoutMasterIdLst>
  <p:sldIdLst>
    <p:sldId id="256" r:id="rId2"/>
    <p:sldId id="269" r:id="rId3"/>
    <p:sldId id="270" r:id="rId4"/>
    <p:sldId id="673" r:id="rId5"/>
    <p:sldId id="273" r:id="rId6"/>
    <p:sldId id="274" r:id="rId7"/>
    <p:sldId id="688" r:id="rId8"/>
    <p:sldId id="675" r:id="rId9"/>
    <p:sldId id="753" r:id="rId10"/>
    <p:sldId id="751" r:id="rId11"/>
    <p:sldId id="737" r:id="rId12"/>
    <p:sldId id="738" r:id="rId13"/>
    <p:sldId id="739" r:id="rId14"/>
    <p:sldId id="740" r:id="rId15"/>
    <p:sldId id="742" r:id="rId16"/>
    <p:sldId id="744" r:id="rId17"/>
    <p:sldId id="745" r:id="rId18"/>
    <p:sldId id="746" r:id="rId19"/>
    <p:sldId id="747" r:id="rId20"/>
    <p:sldId id="750" r:id="rId21"/>
    <p:sldId id="752" r:id="rId22"/>
    <p:sldId id="754" r:id="rId23"/>
    <p:sldId id="761" r:id="rId24"/>
    <p:sldId id="690" r:id="rId25"/>
    <p:sldId id="691" r:id="rId26"/>
    <p:sldId id="692" r:id="rId27"/>
    <p:sldId id="693" r:id="rId28"/>
    <p:sldId id="694" r:id="rId29"/>
    <p:sldId id="695" r:id="rId30"/>
    <p:sldId id="696" r:id="rId31"/>
    <p:sldId id="757" r:id="rId32"/>
    <p:sldId id="758" r:id="rId33"/>
    <p:sldId id="759" r:id="rId34"/>
    <p:sldId id="760" r:id="rId35"/>
    <p:sldId id="756" r:id="rId36"/>
    <p:sldId id="762" r:id="rId37"/>
    <p:sldId id="697" r:id="rId38"/>
    <p:sldId id="701" r:id="rId39"/>
    <p:sldId id="698" r:id="rId40"/>
    <p:sldId id="699" r:id="rId41"/>
    <p:sldId id="700" r:id="rId42"/>
    <p:sldId id="704" r:id="rId43"/>
    <p:sldId id="706" r:id="rId44"/>
    <p:sldId id="707" r:id="rId45"/>
    <p:sldId id="708" r:id="rId46"/>
    <p:sldId id="712" r:id="rId47"/>
    <p:sldId id="713" r:id="rId48"/>
    <p:sldId id="715" r:id="rId49"/>
    <p:sldId id="763" r:id="rId50"/>
    <p:sldId id="716" r:id="rId51"/>
    <p:sldId id="719" r:id="rId52"/>
    <p:sldId id="720" r:id="rId53"/>
    <p:sldId id="721" r:id="rId54"/>
    <p:sldId id="725" r:id="rId55"/>
    <p:sldId id="726" r:id="rId56"/>
    <p:sldId id="727" r:id="rId57"/>
    <p:sldId id="733" r:id="rId58"/>
    <p:sldId id="734" r:id="rId59"/>
    <p:sldId id="735" r:id="rId60"/>
    <p:sldId id="755" r:id="rId61"/>
    <p:sldId id="764" r:id="rId62"/>
    <p:sldId id="765" r:id="rId63"/>
    <p:sldId id="261" r:id="rId64"/>
  </p:sldIdLst>
  <p:sldSz cx="9144000" cy="6858000" type="screen4x3"/>
  <p:notesSz cx="7099300"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3223">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D9D9D6"/>
    <a:srgbClr val="000000"/>
    <a:srgbClr val="0C2340"/>
    <a:srgbClr val="FF06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70" autoAdjust="0"/>
    <p:restoredTop sz="86535" autoAdjust="0"/>
  </p:normalViewPr>
  <p:slideViewPr>
    <p:cSldViewPr snapToGrid="0" snapToObjects="1">
      <p:cViewPr>
        <p:scale>
          <a:sx n="90" d="100"/>
          <a:sy n="90" d="100"/>
        </p:scale>
        <p:origin x="-2244" y="-336"/>
      </p:cViewPr>
      <p:guideLst>
        <p:guide orient="horz" pos="2160"/>
        <p:guide pos="2880"/>
      </p:guideLst>
    </p:cSldViewPr>
  </p:slideViewPr>
  <p:notesTextViewPr>
    <p:cViewPr>
      <p:scale>
        <a:sx n="100" d="100"/>
        <a:sy n="100" d="100"/>
      </p:scale>
      <p:origin x="0" y="0"/>
    </p:cViewPr>
  </p:notesTextViewPr>
  <p:notesViewPr>
    <p:cSldViewPr snapToGrid="0" snapToObjects="1">
      <p:cViewPr varScale="1">
        <p:scale>
          <a:sx n="79" d="100"/>
          <a:sy n="79" d="100"/>
        </p:scale>
        <p:origin x="-3942" y="-90"/>
      </p:cViewPr>
      <p:guideLst>
        <p:guide orient="horz" pos="3223"/>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610B1C-3FAD-4A1C-B840-F689C223136A}" type="doc">
      <dgm:prSet loTypeId="urn:microsoft.com/office/officeart/2005/8/layout/list1" loCatId="list" qsTypeId="urn:microsoft.com/office/officeart/2005/8/quickstyle/simple1" qsCatId="simple" csTypeId="urn:microsoft.com/office/officeart/2005/8/colors/accent0_1" csCatId="mainScheme" phldr="1"/>
      <dgm:spPr/>
      <dgm:t>
        <a:bodyPr/>
        <a:lstStyle/>
        <a:p>
          <a:endParaRPr lang="en-AU"/>
        </a:p>
      </dgm:t>
    </dgm:pt>
    <dgm:pt modelId="{2B95CBB3-C416-4E44-A3BA-484360C3CBF5}">
      <dgm:prSet phldrT="[Text]"/>
      <dgm:spPr/>
      <dgm:t>
        <a:bodyPr/>
        <a:lstStyle/>
        <a:p>
          <a:r>
            <a:rPr lang="en-AU" dirty="0" smtClean="0"/>
            <a:t>Review of last week</a:t>
          </a:r>
          <a:endParaRPr lang="en-AU" dirty="0"/>
        </a:p>
      </dgm:t>
    </dgm:pt>
    <dgm:pt modelId="{7C9AE561-28A5-4176-94FA-2D560828FB9C}" type="parTrans" cxnId="{DA901B2A-52BD-4755-94AE-DA5F14BB481C}">
      <dgm:prSet/>
      <dgm:spPr/>
      <dgm:t>
        <a:bodyPr/>
        <a:lstStyle/>
        <a:p>
          <a:endParaRPr lang="en-AU"/>
        </a:p>
      </dgm:t>
    </dgm:pt>
    <dgm:pt modelId="{35AC6481-B67C-434D-A601-5E2B7D709F23}" type="sibTrans" cxnId="{DA901B2A-52BD-4755-94AE-DA5F14BB481C}">
      <dgm:prSet/>
      <dgm:spPr/>
      <dgm:t>
        <a:bodyPr/>
        <a:lstStyle/>
        <a:p>
          <a:endParaRPr lang="en-AU"/>
        </a:p>
      </dgm:t>
    </dgm:pt>
    <dgm:pt modelId="{7DF2CBE6-4522-AA4B-AD74-B89732EA7A60}">
      <dgm:prSet phldrT="[Text]"/>
      <dgm:spPr/>
      <dgm:t>
        <a:bodyPr/>
        <a:lstStyle/>
        <a:p>
          <a:r>
            <a:rPr lang="en-AU" dirty="0" smtClean="0"/>
            <a:t>Data Gathering</a:t>
          </a:r>
        </a:p>
      </dgm:t>
    </dgm:pt>
    <dgm:pt modelId="{3488B9F9-7B8A-4045-BB18-ED2EBA1108E7}" type="parTrans" cxnId="{787BFC85-281F-B844-960F-08EA01D97E7C}">
      <dgm:prSet/>
      <dgm:spPr/>
      <dgm:t>
        <a:bodyPr/>
        <a:lstStyle/>
        <a:p>
          <a:endParaRPr lang="en-AU"/>
        </a:p>
      </dgm:t>
    </dgm:pt>
    <dgm:pt modelId="{E0BA48C7-587A-6C4E-BAAD-9AFCDDA1DB69}" type="sibTrans" cxnId="{787BFC85-281F-B844-960F-08EA01D97E7C}">
      <dgm:prSet/>
      <dgm:spPr/>
      <dgm:t>
        <a:bodyPr/>
        <a:lstStyle/>
        <a:p>
          <a:endParaRPr lang="en-AU"/>
        </a:p>
      </dgm:t>
    </dgm:pt>
    <dgm:pt modelId="{A95577FA-BACE-3845-8412-265436B1E55C}">
      <dgm:prSet phldrT="[Text]"/>
      <dgm:spPr/>
      <dgm:t>
        <a:bodyPr/>
        <a:lstStyle/>
        <a:p>
          <a:r>
            <a:rPr lang="en-AU" dirty="0" smtClean="0"/>
            <a:t>Analysis</a:t>
          </a:r>
        </a:p>
      </dgm:t>
    </dgm:pt>
    <dgm:pt modelId="{221D0435-44C5-454C-9398-6F7D85C7D252}" type="parTrans" cxnId="{80930EE9-CFCC-CA40-878E-82E4776EAF1D}">
      <dgm:prSet/>
      <dgm:spPr/>
      <dgm:t>
        <a:bodyPr/>
        <a:lstStyle/>
        <a:p>
          <a:endParaRPr lang="en-AU"/>
        </a:p>
      </dgm:t>
    </dgm:pt>
    <dgm:pt modelId="{5F5EA82C-EB8B-614F-9AAD-03869F511E56}" type="sibTrans" cxnId="{80930EE9-CFCC-CA40-878E-82E4776EAF1D}">
      <dgm:prSet/>
      <dgm:spPr/>
      <dgm:t>
        <a:bodyPr/>
        <a:lstStyle/>
        <a:p>
          <a:endParaRPr lang="en-AU"/>
        </a:p>
      </dgm:t>
    </dgm:pt>
    <dgm:pt modelId="{3A37823F-61C5-40AE-BE2D-D99E4F669B74}" type="pres">
      <dgm:prSet presAssocID="{50610B1C-3FAD-4A1C-B840-F689C223136A}" presName="linear" presStyleCnt="0">
        <dgm:presLayoutVars>
          <dgm:dir/>
          <dgm:animLvl val="lvl"/>
          <dgm:resizeHandles val="exact"/>
        </dgm:presLayoutVars>
      </dgm:prSet>
      <dgm:spPr/>
      <dgm:t>
        <a:bodyPr/>
        <a:lstStyle/>
        <a:p>
          <a:endParaRPr lang="en-AU"/>
        </a:p>
      </dgm:t>
    </dgm:pt>
    <dgm:pt modelId="{357CE0C1-5AB3-4E27-B49C-0A689A785A81}" type="pres">
      <dgm:prSet presAssocID="{2B95CBB3-C416-4E44-A3BA-484360C3CBF5}" presName="parentLin" presStyleCnt="0"/>
      <dgm:spPr/>
    </dgm:pt>
    <dgm:pt modelId="{F4EABC63-B532-4A8E-8A93-6206726DDE34}" type="pres">
      <dgm:prSet presAssocID="{2B95CBB3-C416-4E44-A3BA-484360C3CBF5}" presName="parentLeftMargin" presStyleLbl="node1" presStyleIdx="0" presStyleCnt="3"/>
      <dgm:spPr/>
      <dgm:t>
        <a:bodyPr/>
        <a:lstStyle/>
        <a:p>
          <a:endParaRPr lang="en-AU"/>
        </a:p>
      </dgm:t>
    </dgm:pt>
    <dgm:pt modelId="{1302B24E-135C-4743-B24D-D0F3793F051C}" type="pres">
      <dgm:prSet presAssocID="{2B95CBB3-C416-4E44-A3BA-484360C3CBF5}" presName="parentText" presStyleLbl="node1" presStyleIdx="0" presStyleCnt="3">
        <dgm:presLayoutVars>
          <dgm:chMax val="0"/>
          <dgm:bulletEnabled val="1"/>
        </dgm:presLayoutVars>
      </dgm:prSet>
      <dgm:spPr/>
      <dgm:t>
        <a:bodyPr/>
        <a:lstStyle/>
        <a:p>
          <a:endParaRPr lang="en-AU"/>
        </a:p>
      </dgm:t>
    </dgm:pt>
    <dgm:pt modelId="{147378C8-E0A0-4026-8414-2FCC048B850E}" type="pres">
      <dgm:prSet presAssocID="{2B95CBB3-C416-4E44-A3BA-484360C3CBF5}" presName="negativeSpace" presStyleCnt="0"/>
      <dgm:spPr/>
    </dgm:pt>
    <dgm:pt modelId="{E2C6B004-28D0-4738-9C9F-47B6CB130FED}" type="pres">
      <dgm:prSet presAssocID="{2B95CBB3-C416-4E44-A3BA-484360C3CBF5}" presName="childText" presStyleLbl="conFgAcc1" presStyleIdx="0" presStyleCnt="3">
        <dgm:presLayoutVars>
          <dgm:bulletEnabled val="1"/>
        </dgm:presLayoutVars>
      </dgm:prSet>
      <dgm:spPr/>
    </dgm:pt>
    <dgm:pt modelId="{B2FAFD45-B29F-4C37-A868-6A3E94AC441B}" type="pres">
      <dgm:prSet presAssocID="{35AC6481-B67C-434D-A601-5E2B7D709F23}" presName="spaceBetweenRectangles" presStyleCnt="0"/>
      <dgm:spPr/>
    </dgm:pt>
    <dgm:pt modelId="{24BF69F2-E94F-EC48-A2C0-7D9099A9082D}" type="pres">
      <dgm:prSet presAssocID="{7DF2CBE6-4522-AA4B-AD74-B89732EA7A60}" presName="parentLin" presStyleCnt="0"/>
      <dgm:spPr/>
    </dgm:pt>
    <dgm:pt modelId="{E55C4B4F-C227-0B4A-96AD-EEB7A407BC06}" type="pres">
      <dgm:prSet presAssocID="{7DF2CBE6-4522-AA4B-AD74-B89732EA7A60}" presName="parentLeftMargin" presStyleLbl="node1" presStyleIdx="0" presStyleCnt="3"/>
      <dgm:spPr/>
      <dgm:t>
        <a:bodyPr/>
        <a:lstStyle/>
        <a:p>
          <a:endParaRPr lang="en-AU"/>
        </a:p>
      </dgm:t>
    </dgm:pt>
    <dgm:pt modelId="{A9F239A2-9DDB-1743-B531-6985BB6AE115}" type="pres">
      <dgm:prSet presAssocID="{7DF2CBE6-4522-AA4B-AD74-B89732EA7A60}" presName="parentText" presStyleLbl="node1" presStyleIdx="1" presStyleCnt="3">
        <dgm:presLayoutVars>
          <dgm:chMax val="0"/>
          <dgm:bulletEnabled val="1"/>
        </dgm:presLayoutVars>
      </dgm:prSet>
      <dgm:spPr/>
      <dgm:t>
        <a:bodyPr/>
        <a:lstStyle/>
        <a:p>
          <a:endParaRPr lang="en-AU"/>
        </a:p>
      </dgm:t>
    </dgm:pt>
    <dgm:pt modelId="{F8C1ED89-D320-CC47-ABC8-4DC110B76242}" type="pres">
      <dgm:prSet presAssocID="{7DF2CBE6-4522-AA4B-AD74-B89732EA7A60}" presName="negativeSpace" presStyleCnt="0"/>
      <dgm:spPr/>
    </dgm:pt>
    <dgm:pt modelId="{5068CE3A-B027-E945-BAAC-F5143CDCEECB}" type="pres">
      <dgm:prSet presAssocID="{7DF2CBE6-4522-AA4B-AD74-B89732EA7A60}" presName="childText" presStyleLbl="conFgAcc1" presStyleIdx="1" presStyleCnt="3">
        <dgm:presLayoutVars>
          <dgm:bulletEnabled val="1"/>
        </dgm:presLayoutVars>
      </dgm:prSet>
      <dgm:spPr/>
    </dgm:pt>
    <dgm:pt modelId="{FD8D9C2C-5101-D441-ABD3-09DF83665A0E}" type="pres">
      <dgm:prSet presAssocID="{E0BA48C7-587A-6C4E-BAAD-9AFCDDA1DB69}" presName="spaceBetweenRectangles" presStyleCnt="0"/>
      <dgm:spPr/>
    </dgm:pt>
    <dgm:pt modelId="{08E89DB2-979D-AA4B-91F4-50BA11036DFC}" type="pres">
      <dgm:prSet presAssocID="{A95577FA-BACE-3845-8412-265436B1E55C}" presName="parentLin" presStyleCnt="0"/>
      <dgm:spPr/>
    </dgm:pt>
    <dgm:pt modelId="{D61A05F3-C696-0046-A174-9AF3041F72CE}" type="pres">
      <dgm:prSet presAssocID="{A95577FA-BACE-3845-8412-265436B1E55C}" presName="parentLeftMargin" presStyleLbl="node1" presStyleIdx="1" presStyleCnt="3"/>
      <dgm:spPr/>
      <dgm:t>
        <a:bodyPr/>
        <a:lstStyle/>
        <a:p>
          <a:endParaRPr lang="en-AU"/>
        </a:p>
      </dgm:t>
    </dgm:pt>
    <dgm:pt modelId="{6E894E17-5A52-6348-BCFE-E484C1F2D9D3}" type="pres">
      <dgm:prSet presAssocID="{A95577FA-BACE-3845-8412-265436B1E55C}" presName="parentText" presStyleLbl="node1" presStyleIdx="2" presStyleCnt="3">
        <dgm:presLayoutVars>
          <dgm:chMax val="0"/>
          <dgm:bulletEnabled val="1"/>
        </dgm:presLayoutVars>
      </dgm:prSet>
      <dgm:spPr/>
      <dgm:t>
        <a:bodyPr/>
        <a:lstStyle/>
        <a:p>
          <a:endParaRPr lang="en-AU"/>
        </a:p>
      </dgm:t>
    </dgm:pt>
    <dgm:pt modelId="{F8423594-7D03-6844-8BF0-39282C3414F2}" type="pres">
      <dgm:prSet presAssocID="{A95577FA-BACE-3845-8412-265436B1E55C}" presName="negativeSpace" presStyleCnt="0"/>
      <dgm:spPr/>
    </dgm:pt>
    <dgm:pt modelId="{A241B4FC-6824-7646-9890-922CB8807006}" type="pres">
      <dgm:prSet presAssocID="{A95577FA-BACE-3845-8412-265436B1E55C}" presName="childText" presStyleLbl="conFgAcc1" presStyleIdx="2" presStyleCnt="3">
        <dgm:presLayoutVars>
          <dgm:bulletEnabled val="1"/>
        </dgm:presLayoutVars>
      </dgm:prSet>
      <dgm:spPr/>
    </dgm:pt>
  </dgm:ptLst>
  <dgm:cxnLst>
    <dgm:cxn modelId="{3DD25BAF-7FCE-A349-A605-64565BFD5947}" type="presOf" srcId="{A95577FA-BACE-3845-8412-265436B1E55C}" destId="{6E894E17-5A52-6348-BCFE-E484C1F2D9D3}" srcOrd="1" destOrd="0" presId="urn:microsoft.com/office/officeart/2005/8/layout/list1"/>
    <dgm:cxn modelId="{ED90E3E9-1EF8-DE45-94C4-B1F4CC9926EA}" type="presOf" srcId="{7DF2CBE6-4522-AA4B-AD74-B89732EA7A60}" destId="{A9F239A2-9DDB-1743-B531-6985BB6AE115}" srcOrd="1" destOrd="0" presId="urn:microsoft.com/office/officeart/2005/8/layout/list1"/>
    <dgm:cxn modelId="{629FD69A-39EA-489B-8285-8D69E495C34F}" type="presOf" srcId="{2B95CBB3-C416-4E44-A3BA-484360C3CBF5}" destId="{1302B24E-135C-4743-B24D-D0F3793F051C}" srcOrd="1" destOrd="0" presId="urn:microsoft.com/office/officeart/2005/8/layout/list1"/>
    <dgm:cxn modelId="{1CCA8F12-FA95-974D-874A-FDF8B03CC1EA}" type="presOf" srcId="{A95577FA-BACE-3845-8412-265436B1E55C}" destId="{D61A05F3-C696-0046-A174-9AF3041F72CE}" srcOrd="0" destOrd="0" presId="urn:microsoft.com/office/officeart/2005/8/layout/list1"/>
    <dgm:cxn modelId="{787BFC85-281F-B844-960F-08EA01D97E7C}" srcId="{50610B1C-3FAD-4A1C-B840-F689C223136A}" destId="{7DF2CBE6-4522-AA4B-AD74-B89732EA7A60}" srcOrd="1" destOrd="0" parTransId="{3488B9F9-7B8A-4045-BB18-ED2EBA1108E7}" sibTransId="{E0BA48C7-587A-6C4E-BAAD-9AFCDDA1DB69}"/>
    <dgm:cxn modelId="{9070ADD5-50C1-43F7-87B0-F7B94BA083C5}" type="presOf" srcId="{50610B1C-3FAD-4A1C-B840-F689C223136A}" destId="{3A37823F-61C5-40AE-BE2D-D99E4F669B74}" srcOrd="0" destOrd="0" presId="urn:microsoft.com/office/officeart/2005/8/layout/list1"/>
    <dgm:cxn modelId="{DA901B2A-52BD-4755-94AE-DA5F14BB481C}" srcId="{50610B1C-3FAD-4A1C-B840-F689C223136A}" destId="{2B95CBB3-C416-4E44-A3BA-484360C3CBF5}" srcOrd="0" destOrd="0" parTransId="{7C9AE561-28A5-4176-94FA-2D560828FB9C}" sibTransId="{35AC6481-B67C-434D-A601-5E2B7D709F23}"/>
    <dgm:cxn modelId="{80930EE9-CFCC-CA40-878E-82E4776EAF1D}" srcId="{50610B1C-3FAD-4A1C-B840-F689C223136A}" destId="{A95577FA-BACE-3845-8412-265436B1E55C}" srcOrd="2" destOrd="0" parTransId="{221D0435-44C5-454C-9398-6F7D85C7D252}" sibTransId="{5F5EA82C-EB8B-614F-9AAD-03869F511E56}"/>
    <dgm:cxn modelId="{BD201880-C079-411A-99D5-12291B0CAD7F}" type="presOf" srcId="{2B95CBB3-C416-4E44-A3BA-484360C3CBF5}" destId="{F4EABC63-B532-4A8E-8A93-6206726DDE34}" srcOrd="0" destOrd="0" presId="urn:microsoft.com/office/officeart/2005/8/layout/list1"/>
    <dgm:cxn modelId="{8D623997-BCF4-6E4A-996C-623D832E6BED}" type="presOf" srcId="{7DF2CBE6-4522-AA4B-AD74-B89732EA7A60}" destId="{E55C4B4F-C227-0B4A-96AD-EEB7A407BC06}" srcOrd="0" destOrd="0" presId="urn:microsoft.com/office/officeart/2005/8/layout/list1"/>
    <dgm:cxn modelId="{3144614D-EA68-4A73-B7C4-AA9687905889}" type="presParOf" srcId="{3A37823F-61C5-40AE-BE2D-D99E4F669B74}" destId="{357CE0C1-5AB3-4E27-B49C-0A689A785A81}" srcOrd="0" destOrd="0" presId="urn:microsoft.com/office/officeart/2005/8/layout/list1"/>
    <dgm:cxn modelId="{44931628-45C7-4AF4-A3E7-D24534E14DBB}" type="presParOf" srcId="{357CE0C1-5AB3-4E27-B49C-0A689A785A81}" destId="{F4EABC63-B532-4A8E-8A93-6206726DDE34}" srcOrd="0" destOrd="0" presId="urn:microsoft.com/office/officeart/2005/8/layout/list1"/>
    <dgm:cxn modelId="{2D3EDAF5-8315-4D1D-9B20-0BBACF0294B8}" type="presParOf" srcId="{357CE0C1-5AB3-4E27-B49C-0A689A785A81}" destId="{1302B24E-135C-4743-B24D-D0F3793F051C}" srcOrd="1" destOrd="0" presId="urn:microsoft.com/office/officeart/2005/8/layout/list1"/>
    <dgm:cxn modelId="{B9006B19-C4E5-433B-B1D4-EC1FC7880C91}" type="presParOf" srcId="{3A37823F-61C5-40AE-BE2D-D99E4F669B74}" destId="{147378C8-E0A0-4026-8414-2FCC048B850E}" srcOrd="1" destOrd="0" presId="urn:microsoft.com/office/officeart/2005/8/layout/list1"/>
    <dgm:cxn modelId="{A08D7DB1-A132-4D84-B47E-812F44E38FDD}" type="presParOf" srcId="{3A37823F-61C5-40AE-BE2D-D99E4F669B74}" destId="{E2C6B004-28D0-4738-9C9F-47B6CB130FED}" srcOrd="2" destOrd="0" presId="urn:microsoft.com/office/officeart/2005/8/layout/list1"/>
    <dgm:cxn modelId="{DFA79ECB-5141-9D4E-9AFE-E6B9BD84A185}" type="presParOf" srcId="{3A37823F-61C5-40AE-BE2D-D99E4F669B74}" destId="{B2FAFD45-B29F-4C37-A868-6A3E94AC441B}" srcOrd="3" destOrd="0" presId="urn:microsoft.com/office/officeart/2005/8/layout/list1"/>
    <dgm:cxn modelId="{E2978769-352B-324F-9C1C-D204B7DE513D}" type="presParOf" srcId="{3A37823F-61C5-40AE-BE2D-D99E4F669B74}" destId="{24BF69F2-E94F-EC48-A2C0-7D9099A9082D}" srcOrd="4" destOrd="0" presId="urn:microsoft.com/office/officeart/2005/8/layout/list1"/>
    <dgm:cxn modelId="{59CC59FB-DDFA-9748-A64B-49B9A93A2068}" type="presParOf" srcId="{24BF69F2-E94F-EC48-A2C0-7D9099A9082D}" destId="{E55C4B4F-C227-0B4A-96AD-EEB7A407BC06}" srcOrd="0" destOrd="0" presId="urn:microsoft.com/office/officeart/2005/8/layout/list1"/>
    <dgm:cxn modelId="{ECF46F0D-50E1-7940-894C-328F6FD09C83}" type="presParOf" srcId="{24BF69F2-E94F-EC48-A2C0-7D9099A9082D}" destId="{A9F239A2-9DDB-1743-B531-6985BB6AE115}" srcOrd="1" destOrd="0" presId="urn:microsoft.com/office/officeart/2005/8/layout/list1"/>
    <dgm:cxn modelId="{1B46DF08-E8CE-7F4D-8006-19FA8CF341D1}" type="presParOf" srcId="{3A37823F-61C5-40AE-BE2D-D99E4F669B74}" destId="{F8C1ED89-D320-CC47-ABC8-4DC110B76242}" srcOrd="5" destOrd="0" presId="urn:microsoft.com/office/officeart/2005/8/layout/list1"/>
    <dgm:cxn modelId="{87918FF3-A07D-E740-B090-8094E11570CB}" type="presParOf" srcId="{3A37823F-61C5-40AE-BE2D-D99E4F669B74}" destId="{5068CE3A-B027-E945-BAAC-F5143CDCEECB}" srcOrd="6" destOrd="0" presId="urn:microsoft.com/office/officeart/2005/8/layout/list1"/>
    <dgm:cxn modelId="{46AA02B8-91D2-8145-8E90-80D0C1B7ACF3}" type="presParOf" srcId="{3A37823F-61C5-40AE-BE2D-D99E4F669B74}" destId="{FD8D9C2C-5101-D441-ABD3-09DF83665A0E}" srcOrd="7" destOrd="0" presId="urn:microsoft.com/office/officeart/2005/8/layout/list1"/>
    <dgm:cxn modelId="{183A29F5-E23F-4D4B-98D3-A7A028093C4F}" type="presParOf" srcId="{3A37823F-61C5-40AE-BE2D-D99E4F669B74}" destId="{08E89DB2-979D-AA4B-91F4-50BA11036DFC}" srcOrd="8" destOrd="0" presId="urn:microsoft.com/office/officeart/2005/8/layout/list1"/>
    <dgm:cxn modelId="{74D91439-26E7-4A44-9CC9-527C04BAF5BA}" type="presParOf" srcId="{08E89DB2-979D-AA4B-91F4-50BA11036DFC}" destId="{D61A05F3-C696-0046-A174-9AF3041F72CE}" srcOrd="0" destOrd="0" presId="urn:microsoft.com/office/officeart/2005/8/layout/list1"/>
    <dgm:cxn modelId="{2DFFD0A8-76AA-694A-8565-D4F7B9E47324}" type="presParOf" srcId="{08E89DB2-979D-AA4B-91F4-50BA11036DFC}" destId="{6E894E17-5A52-6348-BCFE-E484C1F2D9D3}" srcOrd="1" destOrd="0" presId="urn:microsoft.com/office/officeart/2005/8/layout/list1"/>
    <dgm:cxn modelId="{7FF990B3-66A4-2640-BC5B-190CA48584A2}" type="presParOf" srcId="{3A37823F-61C5-40AE-BE2D-D99E4F669B74}" destId="{F8423594-7D03-6844-8BF0-39282C3414F2}" srcOrd="9" destOrd="0" presId="urn:microsoft.com/office/officeart/2005/8/layout/list1"/>
    <dgm:cxn modelId="{B5873C82-0088-2747-8631-8F2E79212EFC}" type="presParOf" srcId="{3A37823F-61C5-40AE-BE2D-D99E4F669B74}" destId="{A241B4FC-6824-7646-9890-922CB8807006}"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628F91-FC72-BE46-8041-D820CA4C075F}" type="doc">
      <dgm:prSet loTypeId="urn:microsoft.com/office/officeart/2005/8/layout/cycle7" loCatId="" qsTypeId="urn:microsoft.com/office/officeart/2005/8/quickstyle/simple1" qsCatId="simple" csTypeId="urn:microsoft.com/office/officeart/2005/8/colors/accent0_2" csCatId="mainScheme" phldr="1"/>
      <dgm:spPr/>
      <dgm:t>
        <a:bodyPr/>
        <a:lstStyle/>
        <a:p>
          <a:endParaRPr lang="en-US"/>
        </a:p>
      </dgm:t>
    </dgm:pt>
    <dgm:pt modelId="{F2D05FDF-AD5B-2F4C-9953-412205F5C645}">
      <dgm:prSet phldrT="[Text]"/>
      <dgm:spPr/>
      <dgm:t>
        <a:bodyPr/>
        <a:lstStyle/>
        <a:p>
          <a:r>
            <a:rPr lang="en-US" dirty="0" smtClean="0"/>
            <a:t>Big Screen</a:t>
          </a:r>
          <a:endParaRPr lang="en-US" dirty="0"/>
        </a:p>
      </dgm:t>
    </dgm:pt>
    <dgm:pt modelId="{EABF7727-827F-104D-9294-8CA4F3C75E13}" type="parTrans" cxnId="{7E202FF2-9416-9746-8E69-22C2A0402273}">
      <dgm:prSet/>
      <dgm:spPr/>
      <dgm:t>
        <a:bodyPr/>
        <a:lstStyle/>
        <a:p>
          <a:endParaRPr lang="en-US"/>
        </a:p>
      </dgm:t>
    </dgm:pt>
    <dgm:pt modelId="{26B54617-C10B-5745-BC71-BB54EA019BAF}" type="sibTrans" cxnId="{7E202FF2-9416-9746-8E69-22C2A0402273}">
      <dgm:prSet/>
      <dgm:spPr/>
      <dgm:t>
        <a:bodyPr/>
        <a:lstStyle/>
        <a:p>
          <a:endParaRPr lang="en-US"/>
        </a:p>
      </dgm:t>
    </dgm:pt>
    <dgm:pt modelId="{A6279B1D-5702-9143-A7AD-8500A0E7B6F6}">
      <dgm:prSet phldrT="[Text]"/>
      <dgm:spPr/>
      <dgm:t>
        <a:bodyPr/>
        <a:lstStyle/>
        <a:p>
          <a:r>
            <a:rPr lang="en-US" dirty="0" smtClean="0"/>
            <a:t>Long battery life</a:t>
          </a:r>
          <a:endParaRPr lang="en-US" dirty="0"/>
        </a:p>
      </dgm:t>
    </dgm:pt>
    <dgm:pt modelId="{81753676-C8A0-2343-B084-519894F5C533}" type="parTrans" cxnId="{7587E3CA-2C30-A543-AFFE-CD1220D932FC}">
      <dgm:prSet/>
      <dgm:spPr/>
      <dgm:t>
        <a:bodyPr/>
        <a:lstStyle/>
        <a:p>
          <a:endParaRPr lang="en-US"/>
        </a:p>
      </dgm:t>
    </dgm:pt>
    <dgm:pt modelId="{F496D0BB-25FF-AE4B-98E5-15CB5F36B0F5}" type="sibTrans" cxnId="{7587E3CA-2C30-A543-AFFE-CD1220D932FC}">
      <dgm:prSet/>
      <dgm:spPr/>
      <dgm:t>
        <a:bodyPr/>
        <a:lstStyle/>
        <a:p>
          <a:endParaRPr lang="en-US"/>
        </a:p>
      </dgm:t>
    </dgm:pt>
    <dgm:pt modelId="{C35CB192-A6ED-4A44-AB93-9E78A0F718D1}">
      <dgm:prSet phldrT="[Text]"/>
      <dgm:spPr/>
      <dgm:t>
        <a:bodyPr/>
        <a:lstStyle/>
        <a:p>
          <a:r>
            <a:rPr lang="en-US" dirty="0" smtClean="0"/>
            <a:t>Size </a:t>
          </a:r>
          <a:endParaRPr lang="en-US" dirty="0"/>
        </a:p>
      </dgm:t>
    </dgm:pt>
    <dgm:pt modelId="{7504589C-C802-3441-B666-8871F9AADCDE}" type="parTrans" cxnId="{32D9A176-EB45-B244-85B6-F88326CE10D5}">
      <dgm:prSet/>
      <dgm:spPr/>
      <dgm:t>
        <a:bodyPr/>
        <a:lstStyle/>
        <a:p>
          <a:endParaRPr lang="en-US"/>
        </a:p>
      </dgm:t>
    </dgm:pt>
    <dgm:pt modelId="{294FE3B7-7836-EC40-A695-A88090FFD2BD}" type="sibTrans" cxnId="{32D9A176-EB45-B244-85B6-F88326CE10D5}">
      <dgm:prSet/>
      <dgm:spPr/>
      <dgm:t>
        <a:bodyPr/>
        <a:lstStyle/>
        <a:p>
          <a:endParaRPr lang="en-US"/>
        </a:p>
      </dgm:t>
    </dgm:pt>
    <dgm:pt modelId="{F922C50A-2436-1D4A-9E92-65A51F12DA38}" type="pres">
      <dgm:prSet presAssocID="{59628F91-FC72-BE46-8041-D820CA4C075F}" presName="Name0" presStyleCnt="0">
        <dgm:presLayoutVars>
          <dgm:dir/>
          <dgm:resizeHandles val="exact"/>
        </dgm:presLayoutVars>
      </dgm:prSet>
      <dgm:spPr/>
      <dgm:t>
        <a:bodyPr/>
        <a:lstStyle/>
        <a:p>
          <a:endParaRPr lang="en-US"/>
        </a:p>
      </dgm:t>
    </dgm:pt>
    <dgm:pt modelId="{C4BEE23F-74A1-614D-80AB-BFAB148B9CAF}" type="pres">
      <dgm:prSet presAssocID="{F2D05FDF-AD5B-2F4C-9953-412205F5C645}" presName="node" presStyleLbl="node1" presStyleIdx="0" presStyleCnt="3">
        <dgm:presLayoutVars>
          <dgm:bulletEnabled val="1"/>
        </dgm:presLayoutVars>
      </dgm:prSet>
      <dgm:spPr/>
      <dgm:t>
        <a:bodyPr/>
        <a:lstStyle/>
        <a:p>
          <a:endParaRPr lang="en-US"/>
        </a:p>
      </dgm:t>
    </dgm:pt>
    <dgm:pt modelId="{063B139B-2A75-7F44-86E5-C44DB3540E9C}" type="pres">
      <dgm:prSet presAssocID="{26B54617-C10B-5745-BC71-BB54EA019BAF}" presName="sibTrans" presStyleLbl="sibTrans2D1" presStyleIdx="0" presStyleCnt="3"/>
      <dgm:spPr/>
      <dgm:t>
        <a:bodyPr/>
        <a:lstStyle/>
        <a:p>
          <a:endParaRPr lang="en-US"/>
        </a:p>
      </dgm:t>
    </dgm:pt>
    <dgm:pt modelId="{9061794B-1C44-CC41-8160-14EB88DF57F7}" type="pres">
      <dgm:prSet presAssocID="{26B54617-C10B-5745-BC71-BB54EA019BAF}" presName="connectorText" presStyleLbl="sibTrans2D1" presStyleIdx="0" presStyleCnt="3"/>
      <dgm:spPr/>
      <dgm:t>
        <a:bodyPr/>
        <a:lstStyle/>
        <a:p>
          <a:endParaRPr lang="en-US"/>
        </a:p>
      </dgm:t>
    </dgm:pt>
    <dgm:pt modelId="{4A933AF2-A810-054A-9BFD-4586D58D6D68}" type="pres">
      <dgm:prSet presAssocID="{A6279B1D-5702-9143-A7AD-8500A0E7B6F6}" presName="node" presStyleLbl="node1" presStyleIdx="1" presStyleCnt="3">
        <dgm:presLayoutVars>
          <dgm:bulletEnabled val="1"/>
        </dgm:presLayoutVars>
      </dgm:prSet>
      <dgm:spPr/>
      <dgm:t>
        <a:bodyPr/>
        <a:lstStyle/>
        <a:p>
          <a:endParaRPr lang="en-US"/>
        </a:p>
      </dgm:t>
    </dgm:pt>
    <dgm:pt modelId="{B804E7BC-A47F-0B4F-A847-9882AA4AAC54}" type="pres">
      <dgm:prSet presAssocID="{F496D0BB-25FF-AE4B-98E5-15CB5F36B0F5}" presName="sibTrans" presStyleLbl="sibTrans2D1" presStyleIdx="1" presStyleCnt="3"/>
      <dgm:spPr/>
      <dgm:t>
        <a:bodyPr/>
        <a:lstStyle/>
        <a:p>
          <a:endParaRPr lang="en-US"/>
        </a:p>
      </dgm:t>
    </dgm:pt>
    <dgm:pt modelId="{B4906100-F2C1-FB44-832C-23AAE760ED9E}" type="pres">
      <dgm:prSet presAssocID="{F496D0BB-25FF-AE4B-98E5-15CB5F36B0F5}" presName="connectorText" presStyleLbl="sibTrans2D1" presStyleIdx="1" presStyleCnt="3"/>
      <dgm:spPr/>
      <dgm:t>
        <a:bodyPr/>
        <a:lstStyle/>
        <a:p>
          <a:endParaRPr lang="en-US"/>
        </a:p>
      </dgm:t>
    </dgm:pt>
    <dgm:pt modelId="{965B9AF8-DA55-1747-B569-DDDB51722B86}" type="pres">
      <dgm:prSet presAssocID="{C35CB192-A6ED-4A44-AB93-9E78A0F718D1}" presName="node" presStyleLbl="node1" presStyleIdx="2" presStyleCnt="3">
        <dgm:presLayoutVars>
          <dgm:bulletEnabled val="1"/>
        </dgm:presLayoutVars>
      </dgm:prSet>
      <dgm:spPr/>
      <dgm:t>
        <a:bodyPr/>
        <a:lstStyle/>
        <a:p>
          <a:endParaRPr lang="en-US"/>
        </a:p>
      </dgm:t>
    </dgm:pt>
    <dgm:pt modelId="{E1DA516A-0E13-6441-A3D6-E04AC8D75AE4}" type="pres">
      <dgm:prSet presAssocID="{294FE3B7-7836-EC40-A695-A88090FFD2BD}" presName="sibTrans" presStyleLbl="sibTrans2D1" presStyleIdx="2" presStyleCnt="3"/>
      <dgm:spPr/>
      <dgm:t>
        <a:bodyPr/>
        <a:lstStyle/>
        <a:p>
          <a:endParaRPr lang="en-US"/>
        </a:p>
      </dgm:t>
    </dgm:pt>
    <dgm:pt modelId="{E68CE70F-9058-6D48-8E12-520CE984C82F}" type="pres">
      <dgm:prSet presAssocID="{294FE3B7-7836-EC40-A695-A88090FFD2BD}" presName="connectorText" presStyleLbl="sibTrans2D1" presStyleIdx="2" presStyleCnt="3"/>
      <dgm:spPr/>
      <dgm:t>
        <a:bodyPr/>
        <a:lstStyle/>
        <a:p>
          <a:endParaRPr lang="en-US"/>
        </a:p>
      </dgm:t>
    </dgm:pt>
  </dgm:ptLst>
  <dgm:cxnLst>
    <dgm:cxn modelId="{7B669A6F-A42F-495E-AB22-BA7DE71EF158}" type="presOf" srcId="{294FE3B7-7836-EC40-A695-A88090FFD2BD}" destId="{E68CE70F-9058-6D48-8E12-520CE984C82F}" srcOrd="1" destOrd="0" presId="urn:microsoft.com/office/officeart/2005/8/layout/cycle7"/>
    <dgm:cxn modelId="{A8C5B20D-CC3A-4115-A019-5BBF3D6523D4}" type="presOf" srcId="{F2D05FDF-AD5B-2F4C-9953-412205F5C645}" destId="{C4BEE23F-74A1-614D-80AB-BFAB148B9CAF}" srcOrd="0" destOrd="0" presId="urn:microsoft.com/office/officeart/2005/8/layout/cycle7"/>
    <dgm:cxn modelId="{32D9A176-EB45-B244-85B6-F88326CE10D5}" srcId="{59628F91-FC72-BE46-8041-D820CA4C075F}" destId="{C35CB192-A6ED-4A44-AB93-9E78A0F718D1}" srcOrd="2" destOrd="0" parTransId="{7504589C-C802-3441-B666-8871F9AADCDE}" sibTransId="{294FE3B7-7836-EC40-A695-A88090FFD2BD}"/>
    <dgm:cxn modelId="{7EC92CD4-3DB8-4138-81A3-1DC7EE08DF1C}" type="presOf" srcId="{C35CB192-A6ED-4A44-AB93-9E78A0F718D1}" destId="{965B9AF8-DA55-1747-B569-DDDB51722B86}" srcOrd="0" destOrd="0" presId="urn:microsoft.com/office/officeart/2005/8/layout/cycle7"/>
    <dgm:cxn modelId="{D39A4F4C-EF63-42AD-812F-B774A434741E}" type="presOf" srcId="{F496D0BB-25FF-AE4B-98E5-15CB5F36B0F5}" destId="{B804E7BC-A47F-0B4F-A847-9882AA4AAC54}" srcOrd="0" destOrd="0" presId="urn:microsoft.com/office/officeart/2005/8/layout/cycle7"/>
    <dgm:cxn modelId="{D9BABD37-F195-47C0-BBDB-50F5AF93FF0F}" type="presOf" srcId="{F496D0BB-25FF-AE4B-98E5-15CB5F36B0F5}" destId="{B4906100-F2C1-FB44-832C-23AAE760ED9E}" srcOrd="1" destOrd="0" presId="urn:microsoft.com/office/officeart/2005/8/layout/cycle7"/>
    <dgm:cxn modelId="{39472B94-10C1-413A-AD6A-91A8E9C60EE9}" type="presOf" srcId="{59628F91-FC72-BE46-8041-D820CA4C075F}" destId="{F922C50A-2436-1D4A-9E92-65A51F12DA38}" srcOrd="0" destOrd="0" presId="urn:microsoft.com/office/officeart/2005/8/layout/cycle7"/>
    <dgm:cxn modelId="{4E11BEBC-09AF-4D04-B4D5-3D3D17C34BF1}" type="presOf" srcId="{26B54617-C10B-5745-BC71-BB54EA019BAF}" destId="{9061794B-1C44-CC41-8160-14EB88DF57F7}" srcOrd="1" destOrd="0" presId="urn:microsoft.com/office/officeart/2005/8/layout/cycle7"/>
    <dgm:cxn modelId="{FA8C1000-0D63-471B-A7E5-54293233FC41}" type="presOf" srcId="{26B54617-C10B-5745-BC71-BB54EA019BAF}" destId="{063B139B-2A75-7F44-86E5-C44DB3540E9C}" srcOrd="0" destOrd="0" presId="urn:microsoft.com/office/officeart/2005/8/layout/cycle7"/>
    <dgm:cxn modelId="{92F173D1-C438-44E9-A93F-94172A3C6BCB}" type="presOf" srcId="{A6279B1D-5702-9143-A7AD-8500A0E7B6F6}" destId="{4A933AF2-A810-054A-9BFD-4586D58D6D68}" srcOrd="0" destOrd="0" presId="urn:microsoft.com/office/officeart/2005/8/layout/cycle7"/>
    <dgm:cxn modelId="{7587E3CA-2C30-A543-AFFE-CD1220D932FC}" srcId="{59628F91-FC72-BE46-8041-D820CA4C075F}" destId="{A6279B1D-5702-9143-A7AD-8500A0E7B6F6}" srcOrd="1" destOrd="0" parTransId="{81753676-C8A0-2343-B084-519894F5C533}" sibTransId="{F496D0BB-25FF-AE4B-98E5-15CB5F36B0F5}"/>
    <dgm:cxn modelId="{4EF38E15-80D1-4F84-9A06-90B42DEFDF17}" type="presOf" srcId="{294FE3B7-7836-EC40-A695-A88090FFD2BD}" destId="{E1DA516A-0E13-6441-A3D6-E04AC8D75AE4}" srcOrd="0" destOrd="0" presId="urn:microsoft.com/office/officeart/2005/8/layout/cycle7"/>
    <dgm:cxn modelId="{7E202FF2-9416-9746-8E69-22C2A0402273}" srcId="{59628F91-FC72-BE46-8041-D820CA4C075F}" destId="{F2D05FDF-AD5B-2F4C-9953-412205F5C645}" srcOrd="0" destOrd="0" parTransId="{EABF7727-827F-104D-9294-8CA4F3C75E13}" sibTransId="{26B54617-C10B-5745-BC71-BB54EA019BAF}"/>
    <dgm:cxn modelId="{0CF769A2-79B2-4829-9620-DF682656CA0A}" type="presParOf" srcId="{F922C50A-2436-1D4A-9E92-65A51F12DA38}" destId="{C4BEE23F-74A1-614D-80AB-BFAB148B9CAF}" srcOrd="0" destOrd="0" presId="urn:microsoft.com/office/officeart/2005/8/layout/cycle7"/>
    <dgm:cxn modelId="{4DB20C99-81CA-4DD3-9529-96A710124B9A}" type="presParOf" srcId="{F922C50A-2436-1D4A-9E92-65A51F12DA38}" destId="{063B139B-2A75-7F44-86E5-C44DB3540E9C}" srcOrd="1" destOrd="0" presId="urn:microsoft.com/office/officeart/2005/8/layout/cycle7"/>
    <dgm:cxn modelId="{A83755AA-B10A-4628-80BA-D44204C9D55B}" type="presParOf" srcId="{063B139B-2A75-7F44-86E5-C44DB3540E9C}" destId="{9061794B-1C44-CC41-8160-14EB88DF57F7}" srcOrd="0" destOrd="0" presId="urn:microsoft.com/office/officeart/2005/8/layout/cycle7"/>
    <dgm:cxn modelId="{01F26488-3FFC-4123-9DAD-5007DBCB2730}" type="presParOf" srcId="{F922C50A-2436-1D4A-9E92-65A51F12DA38}" destId="{4A933AF2-A810-054A-9BFD-4586D58D6D68}" srcOrd="2" destOrd="0" presId="urn:microsoft.com/office/officeart/2005/8/layout/cycle7"/>
    <dgm:cxn modelId="{1E76E72B-E91B-45AB-908B-900D594A64C6}" type="presParOf" srcId="{F922C50A-2436-1D4A-9E92-65A51F12DA38}" destId="{B804E7BC-A47F-0B4F-A847-9882AA4AAC54}" srcOrd="3" destOrd="0" presId="urn:microsoft.com/office/officeart/2005/8/layout/cycle7"/>
    <dgm:cxn modelId="{64F1D10E-9BEF-4FF5-95EF-004F9A968D97}" type="presParOf" srcId="{B804E7BC-A47F-0B4F-A847-9882AA4AAC54}" destId="{B4906100-F2C1-FB44-832C-23AAE760ED9E}" srcOrd="0" destOrd="0" presId="urn:microsoft.com/office/officeart/2005/8/layout/cycle7"/>
    <dgm:cxn modelId="{6E7B304D-621E-4235-8AD4-29B44EB97EC8}" type="presParOf" srcId="{F922C50A-2436-1D4A-9E92-65A51F12DA38}" destId="{965B9AF8-DA55-1747-B569-DDDB51722B86}" srcOrd="4" destOrd="0" presId="urn:microsoft.com/office/officeart/2005/8/layout/cycle7"/>
    <dgm:cxn modelId="{5DE4EEE6-8C17-4995-81FA-A377343AA7D9}" type="presParOf" srcId="{F922C50A-2436-1D4A-9E92-65A51F12DA38}" destId="{E1DA516A-0E13-6441-A3D6-E04AC8D75AE4}" srcOrd="5" destOrd="0" presId="urn:microsoft.com/office/officeart/2005/8/layout/cycle7"/>
    <dgm:cxn modelId="{D8E732A0-534D-48A6-95BE-510839194024}" type="presParOf" srcId="{E1DA516A-0E13-6441-A3D6-E04AC8D75AE4}" destId="{E68CE70F-9058-6D48-8E12-520CE984C82F}" srcOrd="0" destOrd="0" presId="urn:microsoft.com/office/officeart/2005/8/layout/cycle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46B2554-0C85-47A3-ACBB-C30BA0367D57}" type="doc">
      <dgm:prSet loTypeId="urn:microsoft.com/office/officeart/2005/8/layout/vList2" loCatId="list" qsTypeId="urn:microsoft.com/office/officeart/2005/8/quickstyle/simple2" qsCatId="simple" csTypeId="urn:microsoft.com/office/officeart/2005/8/colors/accent0_3" csCatId="mainScheme" phldr="1"/>
      <dgm:spPr/>
      <dgm:t>
        <a:bodyPr/>
        <a:lstStyle/>
        <a:p>
          <a:endParaRPr lang="en-AU"/>
        </a:p>
      </dgm:t>
    </dgm:pt>
    <dgm:pt modelId="{4610E135-AE34-45B0-AE2D-09D311720F6F}">
      <dgm:prSet phldrT="[Text]"/>
      <dgm:spPr/>
      <dgm:t>
        <a:bodyPr/>
        <a:lstStyle/>
        <a:p>
          <a:r>
            <a:rPr lang="en-AU" dirty="0" smtClean="0"/>
            <a:t>Specific</a:t>
          </a:r>
          <a:endParaRPr lang="en-AU" dirty="0"/>
        </a:p>
      </dgm:t>
    </dgm:pt>
    <dgm:pt modelId="{8390E9D0-FF7E-437F-A9DF-D92856696D67}" type="parTrans" cxnId="{F853E936-1A0B-40A0-BE5B-4EA0DED75EBA}">
      <dgm:prSet/>
      <dgm:spPr/>
      <dgm:t>
        <a:bodyPr/>
        <a:lstStyle/>
        <a:p>
          <a:endParaRPr lang="en-AU"/>
        </a:p>
      </dgm:t>
    </dgm:pt>
    <dgm:pt modelId="{3B7B7CA2-55B8-43B8-9C63-81043DDC4937}" type="sibTrans" cxnId="{F853E936-1A0B-40A0-BE5B-4EA0DED75EBA}">
      <dgm:prSet/>
      <dgm:spPr/>
      <dgm:t>
        <a:bodyPr/>
        <a:lstStyle/>
        <a:p>
          <a:endParaRPr lang="en-AU"/>
        </a:p>
      </dgm:t>
    </dgm:pt>
    <dgm:pt modelId="{7FEC2FC7-4549-453E-A3A4-A967B8FACB5E}">
      <dgm:prSet phldrT="[Text]"/>
      <dgm:spPr/>
      <dgm:t>
        <a:bodyPr/>
        <a:lstStyle/>
        <a:p>
          <a:r>
            <a:rPr lang="en-AU" dirty="0" smtClean="0"/>
            <a:t>Measurable</a:t>
          </a:r>
          <a:endParaRPr lang="en-AU" dirty="0"/>
        </a:p>
      </dgm:t>
    </dgm:pt>
    <dgm:pt modelId="{0DF35127-CBF0-408F-95AB-FC9DC6217D32}" type="parTrans" cxnId="{9530F96E-37E9-42FB-AE65-C6A179E691B1}">
      <dgm:prSet/>
      <dgm:spPr/>
      <dgm:t>
        <a:bodyPr/>
        <a:lstStyle/>
        <a:p>
          <a:endParaRPr lang="en-AU"/>
        </a:p>
      </dgm:t>
    </dgm:pt>
    <dgm:pt modelId="{6D5EEA51-3185-4707-A2F3-EE0D3AF6A91E}" type="sibTrans" cxnId="{9530F96E-37E9-42FB-AE65-C6A179E691B1}">
      <dgm:prSet/>
      <dgm:spPr/>
      <dgm:t>
        <a:bodyPr/>
        <a:lstStyle/>
        <a:p>
          <a:endParaRPr lang="en-AU"/>
        </a:p>
      </dgm:t>
    </dgm:pt>
    <dgm:pt modelId="{992FB1D5-71AB-4DF2-B3DD-81456DF55528}">
      <dgm:prSet phldrT="[Text]"/>
      <dgm:spPr/>
      <dgm:t>
        <a:bodyPr/>
        <a:lstStyle/>
        <a:p>
          <a:r>
            <a:rPr lang="en-AU" dirty="0" smtClean="0"/>
            <a:t>Agreed upon</a:t>
          </a:r>
          <a:endParaRPr lang="en-AU" dirty="0"/>
        </a:p>
      </dgm:t>
    </dgm:pt>
    <dgm:pt modelId="{C5637F3A-E94B-427A-A79B-99C328CDBCD9}" type="parTrans" cxnId="{2A74DABA-F7DD-49AD-AAD4-7506DB866220}">
      <dgm:prSet/>
      <dgm:spPr/>
      <dgm:t>
        <a:bodyPr/>
        <a:lstStyle/>
        <a:p>
          <a:endParaRPr lang="en-AU"/>
        </a:p>
      </dgm:t>
    </dgm:pt>
    <dgm:pt modelId="{363AC711-F697-42CE-939B-CB87821C6D3F}" type="sibTrans" cxnId="{2A74DABA-F7DD-49AD-AAD4-7506DB866220}">
      <dgm:prSet/>
      <dgm:spPr/>
      <dgm:t>
        <a:bodyPr/>
        <a:lstStyle/>
        <a:p>
          <a:endParaRPr lang="en-AU"/>
        </a:p>
      </dgm:t>
    </dgm:pt>
    <dgm:pt modelId="{F9C757EA-AC69-4742-AC90-7E33E44A5122}">
      <dgm:prSet phldrT="[Text]"/>
      <dgm:spPr/>
      <dgm:t>
        <a:bodyPr/>
        <a:lstStyle/>
        <a:p>
          <a:r>
            <a:rPr lang="en-AU" dirty="0" smtClean="0"/>
            <a:t>Realistic</a:t>
          </a:r>
          <a:endParaRPr lang="en-AU" dirty="0"/>
        </a:p>
      </dgm:t>
    </dgm:pt>
    <dgm:pt modelId="{F9FF6326-8DF8-4F23-B33A-7C91A3B0B094}" type="parTrans" cxnId="{E2D1EA7D-E729-479C-A769-3D5395B91BD5}">
      <dgm:prSet/>
      <dgm:spPr/>
      <dgm:t>
        <a:bodyPr/>
        <a:lstStyle/>
        <a:p>
          <a:endParaRPr lang="en-AU"/>
        </a:p>
      </dgm:t>
    </dgm:pt>
    <dgm:pt modelId="{428F9D55-4B10-4914-9ABF-AA0A573D2BE3}" type="sibTrans" cxnId="{E2D1EA7D-E729-479C-A769-3D5395B91BD5}">
      <dgm:prSet/>
      <dgm:spPr/>
      <dgm:t>
        <a:bodyPr/>
        <a:lstStyle/>
        <a:p>
          <a:endParaRPr lang="en-AU"/>
        </a:p>
      </dgm:t>
    </dgm:pt>
    <dgm:pt modelId="{D31C7F84-3DAB-444E-8318-7E9D75AD3600}">
      <dgm:prSet phldrT="[Text]"/>
      <dgm:spPr/>
      <dgm:t>
        <a:bodyPr/>
        <a:lstStyle/>
        <a:p>
          <a:r>
            <a:rPr lang="en-AU" dirty="0" smtClean="0"/>
            <a:t>Time-framed</a:t>
          </a:r>
          <a:endParaRPr lang="en-AU" dirty="0"/>
        </a:p>
      </dgm:t>
    </dgm:pt>
    <dgm:pt modelId="{3AA66559-1133-4EB7-ADCB-C1856C585D1C}" type="parTrans" cxnId="{28CA1A62-A770-4FD2-ADEC-E4B252FECD36}">
      <dgm:prSet/>
      <dgm:spPr/>
      <dgm:t>
        <a:bodyPr/>
        <a:lstStyle/>
        <a:p>
          <a:endParaRPr lang="en-AU"/>
        </a:p>
      </dgm:t>
    </dgm:pt>
    <dgm:pt modelId="{79757C5A-EE63-46C5-811E-8422E918A941}" type="sibTrans" cxnId="{28CA1A62-A770-4FD2-ADEC-E4B252FECD36}">
      <dgm:prSet/>
      <dgm:spPr/>
      <dgm:t>
        <a:bodyPr/>
        <a:lstStyle/>
        <a:p>
          <a:endParaRPr lang="en-AU"/>
        </a:p>
      </dgm:t>
    </dgm:pt>
    <dgm:pt modelId="{B42DFFE5-06B9-415C-9830-A1842247DDEE}" type="pres">
      <dgm:prSet presAssocID="{B46B2554-0C85-47A3-ACBB-C30BA0367D57}" presName="linear" presStyleCnt="0">
        <dgm:presLayoutVars>
          <dgm:animLvl val="lvl"/>
          <dgm:resizeHandles val="exact"/>
        </dgm:presLayoutVars>
      </dgm:prSet>
      <dgm:spPr/>
      <dgm:t>
        <a:bodyPr/>
        <a:lstStyle/>
        <a:p>
          <a:endParaRPr lang="en-AU"/>
        </a:p>
      </dgm:t>
    </dgm:pt>
    <dgm:pt modelId="{F8322129-0745-46CB-BA73-F0152405D14B}" type="pres">
      <dgm:prSet presAssocID="{4610E135-AE34-45B0-AE2D-09D311720F6F}" presName="parentText" presStyleLbl="node1" presStyleIdx="0" presStyleCnt="5">
        <dgm:presLayoutVars>
          <dgm:chMax val="0"/>
          <dgm:bulletEnabled val="1"/>
        </dgm:presLayoutVars>
      </dgm:prSet>
      <dgm:spPr/>
      <dgm:t>
        <a:bodyPr/>
        <a:lstStyle/>
        <a:p>
          <a:endParaRPr lang="en-AU"/>
        </a:p>
      </dgm:t>
    </dgm:pt>
    <dgm:pt modelId="{6D4E5836-A48C-4DC8-A152-17B798A36D71}" type="pres">
      <dgm:prSet presAssocID="{3B7B7CA2-55B8-43B8-9C63-81043DDC4937}" presName="spacer" presStyleCnt="0"/>
      <dgm:spPr/>
      <dgm:t>
        <a:bodyPr/>
        <a:lstStyle/>
        <a:p>
          <a:endParaRPr lang="en-AU"/>
        </a:p>
      </dgm:t>
    </dgm:pt>
    <dgm:pt modelId="{4C17FBBA-293D-4216-B51C-32539677BC55}" type="pres">
      <dgm:prSet presAssocID="{7FEC2FC7-4549-453E-A3A4-A967B8FACB5E}" presName="parentText" presStyleLbl="node1" presStyleIdx="1" presStyleCnt="5">
        <dgm:presLayoutVars>
          <dgm:chMax val="0"/>
          <dgm:bulletEnabled val="1"/>
        </dgm:presLayoutVars>
      </dgm:prSet>
      <dgm:spPr/>
      <dgm:t>
        <a:bodyPr/>
        <a:lstStyle/>
        <a:p>
          <a:endParaRPr lang="en-AU"/>
        </a:p>
      </dgm:t>
    </dgm:pt>
    <dgm:pt modelId="{679F6E8E-9C0A-4C5A-98B4-828D112806BA}" type="pres">
      <dgm:prSet presAssocID="{6D5EEA51-3185-4707-A2F3-EE0D3AF6A91E}" presName="spacer" presStyleCnt="0"/>
      <dgm:spPr/>
      <dgm:t>
        <a:bodyPr/>
        <a:lstStyle/>
        <a:p>
          <a:endParaRPr lang="en-AU"/>
        </a:p>
      </dgm:t>
    </dgm:pt>
    <dgm:pt modelId="{7B225568-3402-4F94-95F5-69748B06D9E2}" type="pres">
      <dgm:prSet presAssocID="{992FB1D5-71AB-4DF2-B3DD-81456DF55528}" presName="parentText" presStyleLbl="node1" presStyleIdx="2" presStyleCnt="5">
        <dgm:presLayoutVars>
          <dgm:chMax val="0"/>
          <dgm:bulletEnabled val="1"/>
        </dgm:presLayoutVars>
      </dgm:prSet>
      <dgm:spPr/>
      <dgm:t>
        <a:bodyPr/>
        <a:lstStyle/>
        <a:p>
          <a:endParaRPr lang="en-AU"/>
        </a:p>
      </dgm:t>
    </dgm:pt>
    <dgm:pt modelId="{FE5CD928-A87E-414F-B99C-B88750DF1319}" type="pres">
      <dgm:prSet presAssocID="{363AC711-F697-42CE-939B-CB87821C6D3F}" presName="spacer" presStyleCnt="0"/>
      <dgm:spPr/>
      <dgm:t>
        <a:bodyPr/>
        <a:lstStyle/>
        <a:p>
          <a:endParaRPr lang="en-AU"/>
        </a:p>
      </dgm:t>
    </dgm:pt>
    <dgm:pt modelId="{3BDEBFC8-B63C-4850-A06E-612EE6BFB42F}" type="pres">
      <dgm:prSet presAssocID="{F9C757EA-AC69-4742-AC90-7E33E44A5122}" presName="parentText" presStyleLbl="node1" presStyleIdx="3" presStyleCnt="5">
        <dgm:presLayoutVars>
          <dgm:chMax val="0"/>
          <dgm:bulletEnabled val="1"/>
        </dgm:presLayoutVars>
      </dgm:prSet>
      <dgm:spPr/>
      <dgm:t>
        <a:bodyPr/>
        <a:lstStyle/>
        <a:p>
          <a:endParaRPr lang="en-AU"/>
        </a:p>
      </dgm:t>
    </dgm:pt>
    <dgm:pt modelId="{E418654A-8DCA-4CEC-94F5-4BC9B99DC63C}" type="pres">
      <dgm:prSet presAssocID="{428F9D55-4B10-4914-9ABF-AA0A573D2BE3}" presName="spacer" presStyleCnt="0"/>
      <dgm:spPr/>
      <dgm:t>
        <a:bodyPr/>
        <a:lstStyle/>
        <a:p>
          <a:endParaRPr lang="en-AU"/>
        </a:p>
      </dgm:t>
    </dgm:pt>
    <dgm:pt modelId="{71B6FB73-0A69-442C-A2A8-16F65018823C}" type="pres">
      <dgm:prSet presAssocID="{D31C7F84-3DAB-444E-8318-7E9D75AD3600}" presName="parentText" presStyleLbl="node1" presStyleIdx="4" presStyleCnt="5">
        <dgm:presLayoutVars>
          <dgm:chMax val="0"/>
          <dgm:bulletEnabled val="1"/>
        </dgm:presLayoutVars>
      </dgm:prSet>
      <dgm:spPr/>
      <dgm:t>
        <a:bodyPr/>
        <a:lstStyle/>
        <a:p>
          <a:endParaRPr lang="en-AU"/>
        </a:p>
      </dgm:t>
    </dgm:pt>
  </dgm:ptLst>
  <dgm:cxnLst>
    <dgm:cxn modelId="{F853E936-1A0B-40A0-BE5B-4EA0DED75EBA}" srcId="{B46B2554-0C85-47A3-ACBB-C30BA0367D57}" destId="{4610E135-AE34-45B0-AE2D-09D311720F6F}" srcOrd="0" destOrd="0" parTransId="{8390E9D0-FF7E-437F-A9DF-D92856696D67}" sibTransId="{3B7B7CA2-55B8-43B8-9C63-81043DDC4937}"/>
    <dgm:cxn modelId="{2E286141-0E33-4FD0-8DFB-B59EDDD6E26F}" type="presOf" srcId="{D31C7F84-3DAB-444E-8318-7E9D75AD3600}" destId="{71B6FB73-0A69-442C-A2A8-16F65018823C}" srcOrd="0" destOrd="0" presId="urn:microsoft.com/office/officeart/2005/8/layout/vList2"/>
    <dgm:cxn modelId="{2A74DABA-F7DD-49AD-AAD4-7506DB866220}" srcId="{B46B2554-0C85-47A3-ACBB-C30BA0367D57}" destId="{992FB1D5-71AB-4DF2-B3DD-81456DF55528}" srcOrd="2" destOrd="0" parTransId="{C5637F3A-E94B-427A-A79B-99C328CDBCD9}" sibTransId="{363AC711-F697-42CE-939B-CB87821C6D3F}"/>
    <dgm:cxn modelId="{A3FC8331-79FA-4C38-97B3-1DDA2A18C9F1}" type="presOf" srcId="{4610E135-AE34-45B0-AE2D-09D311720F6F}" destId="{F8322129-0745-46CB-BA73-F0152405D14B}" srcOrd="0" destOrd="0" presId="urn:microsoft.com/office/officeart/2005/8/layout/vList2"/>
    <dgm:cxn modelId="{F65E540D-CB7A-4548-82DD-9DB992159962}" type="presOf" srcId="{7FEC2FC7-4549-453E-A3A4-A967B8FACB5E}" destId="{4C17FBBA-293D-4216-B51C-32539677BC55}" srcOrd="0" destOrd="0" presId="urn:microsoft.com/office/officeart/2005/8/layout/vList2"/>
    <dgm:cxn modelId="{CDEC6C45-F60A-4852-AF2F-F6A870B4834D}" type="presOf" srcId="{992FB1D5-71AB-4DF2-B3DD-81456DF55528}" destId="{7B225568-3402-4F94-95F5-69748B06D9E2}" srcOrd="0" destOrd="0" presId="urn:microsoft.com/office/officeart/2005/8/layout/vList2"/>
    <dgm:cxn modelId="{E2D1EA7D-E729-479C-A769-3D5395B91BD5}" srcId="{B46B2554-0C85-47A3-ACBB-C30BA0367D57}" destId="{F9C757EA-AC69-4742-AC90-7E33E44A5122}" srcOrd="3" destOrd="0" parTransId="{F9FF6326-8DF8-4F23-B33A-7C91A3B0B094}" sibTransId="{428F9D55-4B10-4914-9ABF-AA0A573D2BE3}"/>
    <dgm:cxn modelId="{28CA1A62-A770-4FD2-ADEC-E4B252FECD36}" srcId="{B46B2554-0C85-47A3-ACBB-C30BA0367D57}" destId="{D31C7F84-3DAB-444E-8318-7E9D75AD3600}" srcOrd="4" destOrd="0" parTransId="{3AA66559-1133-4EB7-ADCB-C1856C585D1C}" sibTransId="{79757C5A-EE63-46C5-811E-8422E918A941}"/>
    <dgm:cxn modelId="{FFE8B6FA-5910-41B5-8D93-F6EEE701CE2B}" type="presOf" srcId="{B46B2554-0C85-47A3-ACBB-C30BA0367D57}" destId="{B42DFFE5-06B9-415C-9830-A1842247DDEE}" srcOrd="0" destOrd="0" presId="urn:microsoft.com/office/officeart/2005/8/layout/vList2"/>
    <dgm:cxn modelId="{9530F96E-37E9-42FB-AE65-C6A179E691B1}" srcId="{B46B2554-0C85-47A3-ACBB-C30BA0367D57}" destId="{7FEC2FC7-4549-453E-A3A4-A967B8FACB5E}" srcOrd="1" destOrd="0" parTransId="{0DF35127-CBF0-408F-95AB-FC9DC6217D32}" sibTransId="{6D5EEA51-3185-4707-A2F3-EE0D3AF6A91E}"/>
    <dgm:cxn modelId="{1E37C819-0261-4CF2-A347-1948864F9C5E}" type="presOf" srcId="{F9C757EA-AC69-4742-AC90-7E33E44A5122}" destId="{3BDEBFC8-B63C-4850-A06E-612EE6BFB42F}" srcOrd="0" destOrd="0" presId="urn:microsoft.com/office/officeart/2005/8/layout/vList2"/>
    <dgm:cxn modelId="{52C7AA84-D3C4-4FBD-AE9E-4D3957B6AF46}" type="presParOf" srcId="{B42DFFE5-06B9-415C-9830-A1842247DDEE}" destId="{F8322129-0745-46CB-BA73-F0152405D14B}" srcOrd="0" destOrd="0" presId="urn:microsoft.com/office/officeart/2005/8/layout/vList2"/>
    <dgm:cxn modelId="{52201EA6-E1A1-4496-8C27-5CCC169E2965}" type="presParOf" srcId="{B42DFFE5-06B9-415C-9830-A1842247DDEE}" destId="{6D4E5836-A48C-4DC8-A152-17B798A36D71}" srcOrd="1" destOrd="0" presId="urn:microsoft.com/office/officeart/2005/8/layout/vList2"/>
    <dgm:cxn modelId="{19EC8CAC-5B30-4BA0-8A43-0BDA5B9E4B2F}" type="presParOf" srcId="{B42DFFE5-06B9-415C-9830-A1842247DDEE}" destId="{4C17FBBA-293D-4216-B51C-32539677BC55}" srcOrd="2" destOrd="0" presId="urn:microsoft.com/office/officeart/2005/8/layout/vList2"/>
    <dgm:cxn modelId="{11C3C3FA-0EE9-45FF-8A77-ED9C6498ADFD}" type="presParOf" srcId="{B42DFFE5-06B9-415C-9830-A1842247DDEE}" destId="{679F6E8E-9C0A-4C5A-98B4-828D112806BA}" srcOrd="3" destOrd="0" presId="urn:microsoft.com/office/officeart/2005/8/layout/vList2"/>
    <dgm:cxn modelId="{E1546A79-F0B4-4AD2-9565-A02C898ECB28}" type="presParOf" srcId="{B42DFFE5-06B9-415C-9830-A1842247DDEE}" destId="{7B225568-3402-4F94-95F5-69748B06D9E2}" srcOrd="4" destOrd="0" presId="urn:microsoft.com/office/officeart/2005/8/layout/vList2"/>
    <dgm:cxn modelId="{B36B36F6-E0A1-425A-83FB-C682B43751D6}" type="presParOf" srcId="{B42DFFE5-06B9-415C-9830-A1842247DDEE}" destId="{FE5CD928-A87E-414F-B99C-B88750DF1319}" srcOrd="5" destOrd="0" presId="urn:microsoft.com/office/officeart/2005/8/layout/vList2"/>
    <dgm:cxn modelId="{876002F9-2537-4EC6-AFA2-B28A450995F1}" type="presParOf" srcId="{B42DFFE5-06B9-415C-9830-A1842247DDEE}" destId="{3BDEBFC8-B63C-4850-A06E-612EE6BFB42F}" srcOrd="6" destOrd="0" presId="urn:microsoft.com/office/officeart/2005/8/layout/vList2"/>
    <dgm:cxn modelId="{E5E5DCEE-33F3-4C35-98C0-86D49E699934}" type="presParOf" srcId="{B42DFFE5-06B9-415C-9830-A1842247DDEE}" destId="{E418654A-8DCA-4CEC-94F5-4BC9B99DC63C}" srcOrd="7" destOrd="0" presId="urn:microsoft.com/office/officeart/2005/8/layout/vList2"/>
    <dgm:cxn modelId="{A010EC5F-2063-4426-8B34-474097EEA5D3}" type="presParOf" srcId="{B42DFFE5-06B9-415C-9830-A1842247DDEE}" destId="{71B6FB73-0A69-442C-A2A8-16F65018823C}"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CF86DA0-AA41-4CCB-B52E-0FBB4FB04B05}" type="doc">
      <dgm:prSet loTypeId="urn:microsoft.com/office/officeart/2009/3/layout/CircleRelationship" loCatId="relationship" qsTypeId="urn:microsoft.com/office/officeart/2005/8/quickstyle/simple1" qsCatId="simple" csTypeId="urn:microsoft.com/office/officeart/2005/8/colors/accent1_2" csCatId="accent1" phldr="1"/>
      <dgm:spPr/>
      <dgm:t>
        <a:bodyPr/>
        <a:lstStyle/>
        <a:p>
          <a:endParaRPr lang="en-AU"/>
        </a:p>
      </dgm:t>
    </dgm:pt>
    <dgm:pt modelId="{41EBC4DA-F44F-404E-BA35-2D6AFD1A0BF7}">
      <dgm:prSet phldrT="[Text]"/>
      <dgm:spPr/>
      <dgm:t>
        <a:bodyPr/>
        <a:lstStyle/>
        <a:p>
          <a:r>
            <a:rPr lang="en-AU" dirty="0" smtClean="0"/>
            <a:t>Tell me more…</a:t>
          </a:r>
          <a:endParaRPr lang="en-AU" dirty="0"/>
        </a:p>
      </dgm:t>
    </dgm:pt>
    <dgm:pt modelId="{9F44B763-9F7D-43FD-9FD4-F1F3EE9311C8}" type="parTrans" cxnId="{A62F48A0-1CAB-4A87-8BCF-78F9CC64E9B0}">
      <dgm:prSet/>
      <dgm:spPr/>
      <dgm:t>
        <a:bodyPr/>
        <a:lstStyle/>
        <a:p>
          <a:endParaRPr lang="en-AU"/>
        </a:p>
      </dgm:t>
    </dgm:pt>
    <dgm:pt modelId="{F86384D8-9810-4B41-9419-5C59B2307656}" type="sibTrans" cxnId="{A62F48A0-1CAB-4A87-8BCF-78F9CC64E9B0}">
      <dgm:prSet/>
      <dgm:spPr/>
      <dgm:t>
        <a:bodyPr/>
        <a:lstStyle/>
        <a:p>
          <a:endParaRPr lang="en-AU"/>
        </a:p>
      </dgm:t>
    </dgm:pt>
    <dgm:pt modelId="{1F3C8C74-73BD-47DE-B49F-006AB79F0158}">
      <dgm:prSet phldrT="[Text]"/>
      <dgm:spPr/>
      <dgm:t>
        <a:bodyPr/>
        <a:lstStyle/>
        <a:p>
          <a:r>
            <a:rPr lang="en-AU" dirty="0" smtClean="0"/>
            <a:t>Why?</a:t>
          </a:r>
          <a:endParaRPr lang="en-AU" dirty="0"/>
        </a:p>
      </dgm:t>
    </dgm:pt>
    <dgm:pt modelId="{CEABA29E-BC67-42B8-AC1A-46E6517693FF}" type="parTrans" cxnId="{C407D962-E8A0-4070-89E7-DA92FE169C05}">
      <dgm:prSet/>
      <dgm:spPr/>
      <dgm:t>
        <a:bodyPr/>
        <a:lstStyle/>
        <a:p>
          <a:endParaRPr lang="en-AU"/>
        </a:p>
      </dgm:t>
    </dgm:pt>
    <dgm:pt modelId="{5CC99E18-8618-47BF-9C04-675E9A809DE8}" type="sibTrans" cxnId="{C407D962-E8A0-4070-89E7-DA92FE169C05}">
      <dgm:prSet/>
      <dgm:spPr/>
      <dgm:t>
        <a:bodyPr/>
        <a:lstStyle/>
        <a:p>
          <a:endParaRPr lang="en-AU"/>
        </a:p>
      </dgm:t>
    </dgm:pt>
    <dgm:pt modelId="{AA3D99F4-1699-4D2C-9DEC-6947226DB63F}">
      <dgm:prSet phldrT="[Text]"/>
      <dgm:spPr/>
      <dgm:t>
        <a:bodyPr/>
        <a:lstStyle/>
        <a:p>
          <a:r>
            <a:rPr lang="en-AU" dirty="0" smtClean="0"/>
            <a:t>silence</a:t>
          </a:r>
          <a:endParaRPr lang="en-AU" dirty="0"/>
        </a:p>
      </dgm:t>
    </dgm:pt>
    <dgm:pt modelId="{7045220B-793C-4CA6-9BDB-D344121064FE}" type="parTrans" cxnId="{7714E9BF-D14A-4071-8356-9B5E123B35BF}">
      <dgm:prSet/>
      <dgm:spPr/>
      <dgm:t>
        <a:bodyPr/>
        <a:lstStyle/>
        <a:p>
          <a:endParaRPr lang="en-AU"/>
        </a:p>
      </dgm:t>
    </dgm:pt>
    <dgm:pt modelId="{4D27CD54-1124-49F7-92D7-0E06A45C5803}" type="sibTrans" cxnId="{7714E9BF-D14A-4071-8356-9B5E123B35BF}">
      <dgm:prSet/>
      <dgm:spPr/>
      <dgm:t>
        <a:bodyPr/>
        <a:lstStyle/>
        <a:p>
          <a:endParaRPr lang="en-AU"/>
        </a:p>
      </dgm:t>
    </dgm:pt>
    <dgm:pt modelId="{A2E5BE8E-630A-46A2-ACD2-2F18719BA615}" type="pres">
      <dgm:prSet presAssocID="{1CF86DA0-AA41-4CCB-B52E-0FBB4FB04B05}" presName="Name0" presStyleCnt="0">
        <dgm:presLayoutVars>
          <dgm:chMax val="1"/>
          <dgm:chPref val="1"/>
        </dgm:presLayoutVars>
      </dgm:prSet>
      <dgm:spPr/>
      <dgm:t>
        <a:bodyPr/>
        <a:lstStyle/>
        <a:p>
          <a:endParaRPr lang="en-AU"/>
        </a:p>
      </dgm:t>
    </dgm:pt>
    <dgm:pt modelId="{7726536A-0600-4280-9037-F1CB38486FD1}" type="pres">
      <dgm:prSet presAssocID="{41EBC4DA-F44F-404E-BA35-2D6AFD1A0BF7}" presName="Parent" presStyleLbl="node0" presStyleIdx="0" presStyleCnt="1">
        <dgm:presLayoutVars>
          <dgm:chMax val="5"/>
          <dgm:chPref val="5"/>
        </dgm:presLayoutVars>
      </dgm:prSet>
      <dgm:spPr/>
      <dgm:t>
        <a:bodyPr/>
        <a:lstStyle/>
        <a:p>
          <a:endParaRPr lang="en-AU"/>
        </a:p>
      </dgm:t>
    </dgm:pt>
    <dgm:pt modelId="{959B5C3C-7CBD-4636-A7A9-CAB5F4326EB6}" type="pres">
      <dgm:prSet presAssocID="{41EBC4DA-F44F-404E-BA35-2D6AFD1A0BF7}" presName="Accent1" presStyleLbl="node1" presStyleIdx="0" presStyleCnt="13"/>
      <dgm:spPr/>
    </dgm:pt>
    <dgm:pt modelId="{07EA4206-4B0B-45A9-AE65-068AD343AF2D}" type="pres">
      <dgm:prSet presAssocID="{41EBC4DA-F44F-404E-BA35-2D6AFD1A0BF7}" presName="Accent2" presStyleLbl="node1" presStyleIdx="1" presStyleCnt="13"/>
      <dgm:spPr/>
    </dgm:pt>
    <dgm:pt modelId="{3D9E0B62-5C88-4C4C-971E-6BF558D42A03}" type="pres">
      <dgm:prSet presAssocID="{41EBC4DA-F44F-404E-BA35-2D6AFD1A0BF7}" presName="Accent3" presStyleLbl="node1" presStyleIdx="2" presStyleCnt="13"/>
      <dgm:spPr/>
    </dgm:pt>
    <dgm:pt modelId="{AC75F21C-B97B-4D16-84E1-F34A1CEFD307}" type="pres">
      <dgm:prSet presAssocID="{41EBC4DA-F44F-404E-BA35-2D6AFD1A0BF7}" presName="Accent4" presStyleLbl="node1" presStyleIdx="3" presStyleCnt="13"/>
      <dgm:spPr/>
    </dgm:pt>
    <dgm:pt modelId="{7B823D2D-17C3-4C14-96F4-FDE20AEFB467}" type="pres">
      <dgm:prSet presAssocID="{41EBC4DA-F44F-404E-BA35-2D6AFD1A0BF7}" presName="Accent5" presStyleLbl="node1" presStyleIdx="4" presStyleCnt="13"/>
      <dgm:spPr/>
    </dgm:pt>
    <dgm:pt modelId="{A6EDB84C-DD8D-4839-A0B2-3AFB04B7255B}" type="pres">
      <dgm:prSet presAssocID="{41EBC4DA-F44F-404E-BA35-2D6AFD1A0BF7}" presName="Accent6" presStyleLbl="node1" presStyleIdx="5" presStyleCnt="13"/>
      <dgm:spPr/>
    </dgm:pt>
    <dgm:pt modelId="{263737AD-BD48-4AE1-B370-C444EEE36AD0}" type="pres">
      <dgm:prSet presAssocID="{1F3C8C74-73BD-47DE-B49F-006AB79F0158}" presName="Child1" presStyleLbl="node1" presStyleIdx="6" presStyleCnt="13">
        <dgm:presLayoutVars>
          <dgm:chMax val="0"/>
          <dgm:chPref val="0"/>
        </dgm:presLayoutVars>
      </dgm:prSet>
      <dgm:spPr/>
      <dgm:t>
        <a:bodyPr/>
        <a:lstStyle/>
        <a:p>
          <a:endParaRPr lang="en-AU"/>
        </a:p>
      </dgm:t>
    </dgm:pt>
    <dgm:pt modelId="{3CA569D9-B209-4078-B2B2-168B8BEDFE46}" type="pres">
      <dgm:prSet presAssocID="{1F3C8C74-73BD-47DE-B49F-006AB79F0158}" presName="Accent7" presStyleCnt="0"/>
      <dgm:spPr/>
    </dgm:pt>
    <dgm:pt modelId="{0E930FF0-3E83-4352-B908-59DE862012A8}" type="pres">
      <dgm:prSet presAssocID="{1F3C8C74-73BD-47DE-B49F-006AB79F0158}" presName="AccentHold1" presStyleLbl="node1" presStyleIdx="7" presStyleCnt="13"/>
      <dgm:spPr/>
    </dgm:pt>
    <dgm:pt modelId="{CF2258A9-FA97-405E-B2CE-3311661D57D1}" type="pres">
      <dgm:prSet presAssocID="{1F3C8C74-73BD-47DE-B49F-006AB79F0158}" presName="Accent8" presStyleCnt="0"/>
      <dgm:spPr/>
    </dgm:pt>
    <dgm:pt modelId="{A4FB6DAE-6DEF-4D1A-BBBB-B9DA75D238E0}" type="pres">
      <dgm:prSet presAssocID="{1F3C8C74-73BD-47DE-B49F-006AB79F0158}" presName="AccentHold2" presStyleLbl="node1" presStyleIdx="8" presStyleCnt="13"/>
      <dgm:spPr/>
    </dgm:pt>
    <dgm:pt modelId="{5C513FBA-8F9E-49F9-BBD6-89BBE7217692}" type="pres">
      <dgm:prSet presAssocID="{AA3D99F4-1699-4D2C-9DEC-6947226DB63F}" presName="Child2" presStyleLbl="node1" presStyleIdx="9" presStyleCnt="13">
        <dgm:presLayoutVars>
          <dgm:chMax val="0"/>
          <dgm:chPref val="0"/>
        </dgm:presLayoutVars>
      </dgm:prSet>
      <dgm:spPr/>
      <dgm:t>
        <a:bodyPr/>
        <a:lstStyle/>
        <a:p>
          <a:endParaRPr lang="en-AU"/>
        </a:p>
      </dgm:t>
    </dgm:pt>
    <dgm:pt modelId="{65130186-D9D7-4804-A9BF-660250937B0A}" type="pres">
      <dgm:prSet presAssocID="{AA3D99F4-1699-4D2C-9DEC-6947226DB63F}" presName="Accent9" presStyleCnt="0"/>
      <dgm:spPr/>
    </dgm:pt>
    <dgm:pt modelId="{44595D4C-4965-43C5-A60D-9D4C1A7FFD98}" type="pres">
      <dgm:prSet presAssocID="{AA3D99F4-1699-4D2C-9DEC-6947226DB63F}" presName="AccentHold1" presStyleLbl="node1" presStyleIdx="10" presStyleCnt="13"/>
      <dgm:spPr/>
    </dgm:pt>
    <dgm:pt modelId="{B97C3D20-3A17-4BAB-AA20-0AE7CCE33A8F}" type="pres">
      <dgm:prSet presAssocID="{AA3D99F4-1699-4D2C-9DEC-6947226DB63F}" presName="Accent10" presStyleCnt="0"/>
      <dgm:spPr/>
    </dgm:pt>
    <dgm:pt modelId="{E35B1A2B-5367-43DF-B1A2-5BC74BC95140}" type="pres">
      <dgm:prSet presAssocID="{AA3D99F4-1699-4D2C-9DEC-6947226DB63F}" presName="AccentHold2" presStyleLbl="node1" presStyleIdx="11" presStyleCnt="13"/>
      <dgm:spPr/>
    </dgm:pt>
    <dgm:pt modelId="{E36E6C13-29EF-4C7F-AEDA-ADA23220782D}" type="pres">
      <dgm:prSet presAssocID="{AA3D99F4-1699-4D2C-9DEC-6947226DB63F}" presName="Accent11" presStyleCnt="0"/>
      <dgm:spPr/>
    </dgm:pt>
    <dgm:pt modelId="{4C8915D1-2818-488A-A036-828547D5FD8E}" type="pres">
      <dgm:prSet presAssocID="{AA3D99F4-1699-4D2C-9DEC-6947226DB63F}" presName="AccentHold3" presStyleLbl="node1" presStyleIdx="12" presStyleCnt="13"/>
      <dgm:spPr/>
    </dgm:pt>
  </dgm:ptLst>
  <dgm:cxnLst>
    <dgm:cxn modelId="{6CA30A93-1AEE-4B34-AD61-FB2243D00277}" type="presOf" srcId="{1CF86DA0-AA41-4CCB-B52E-0FBB4FB04B05}" destId="{A2E5BE8E-630A-46A2-ACD2-2F18719BA615}" srcOrd="0" destOrd="0" presId="urn:microsoft.com/office/officeart/2009/3/layout/CircleRelationship"/>
    <dgm:cxn modelId="{7714E9BF-D14A-4071-8356-9B5E123B35BF}" srcId="{41EBC4DA-F44F-404E-BA35-2D6AFD1A0BF7}" destId="{AA3D99F4-1699-4D2C-9DEC-6947226DB63F}" srcOrd="1" destOrd="0" parTransId="{7045220B-793C-4CA6-9BDB-D344121064FE}" sibTransId="{4D27CD54-1124-49F7-92D7-0E06A45C5803}"/>
    <dgm:cxn modelId="{C407D962-E8A0-4070-89E7-DA92FE169C05}" srcId="{41EBC4DA-F44F-404E-BA35-2D6AFD1A0BF7}" destId="{1F3C8C74-73BD-47DE-B49F-006AB79F0158}" srcOrd="0" destOrd="0" parTransId="{CEABA29E-BC67-42B8-AC1A-46E6517693FF}" sibTransId="{5CC99E18-8618-47BF-9C04-675E9A809DE8}"/>
    <dgm:cxn modelId="{2539F2C7-EE05-47F2-8D57-95B83BCFAAFE}" type="presOf" srcId="{1F3C8C74-73BD-47DE-B49F-006AB79F0158}" destId="{263737AD-BD48-4AE1-B370-C444EEE36AD0}" srcOrd="0" destOrd="0" presId="urn:microsoft.com/office/officeart/2009/3/layout/CircleRelationship"/>
    <dgm:cxn modelId="{A62F48A0-1CAB-4A87-8BCF-78F9CC64E9B0}" srcId="{1CF86DA0-AA41-4CCB-B52E-0FBB4FB04B05}" destId="{41EBC4DA-F44F-404E-BA35-2D6AFD1A0BF7}" srcOrd="0" destOrd="0" parTransId="{9F44B763-9F7D-43FD-9FD4-F1F3EE9311C8}" sibTransId="{F86384D8-9810-4B41-9419-5C59B2307656}"/>
    <dgm:cxn modelId="{68C5EBA6-7177-43B7-AEAA-29D419DC1EBA}" type="presOf" srcId="{AA3D99F4-1699-4D2C-9DEC-6947226DB63F}" destId="{5C513FBA-8F9E-49F9-BBD6-89BBE7217692}" srcOrd="0" destOrd="0" presId="urn:microsoft.com/office/officeart/2009/3/layout/CircleRelationship"/>
    <dgm:cxn modelId="{352BED7B-57B2-4707-BA5C-08DFC5D5CDA8}" type="presOf" srcId="{41EBC4DA-F44F-404E-BA35-2D6AFD1A0BF7}" destId="{7726536A-0600-4280-9037-F1CB38486FD1}" srcOrd="0" destOrd="0" presId="urn:microsoft.com/office/officeart/2009/3/layout/CircleRelationship"/>
    <dgm:cxn modelId="{9E644460-AB5C-4B28-807E-E14FF2E62D59}" type="presParOf" srcId="{A2E5BE8E-630A-46A2-ACD2-2F18719BA615}" destId="{7726536A-0600-4280-9037-F1CB38486FD1}" srcOrd="0" destOrd="0" presId="urn:microsoft.com/office/officeart/2009/3/layout/CircleRelationship"/>
    <dgm:cxn modelId="{0220C3AD-0DEB-4205-8BF4-1C3F347287DC}" type="presParOf" srcId="{A2E5BE8E-630A-46A2-ACD2-2F18719BA615}" destId="{959B5C3C-7CBD-4636-A7A9-CAB5F4326EB6}" srcOrd="1" destOrd="0" presId="urn:microsoft.com/office/officeart/2009/3/layout/CircleRelationship"/>
    <dgm:cxn modelId="{18C3DDBC-EE48-4DAA-A701-2BB477CF70D1}" type="presParOf" srcId="{A2E5BE8E-630A-46A2-ACD2-2F18719BA615}" destId="{07EA4206-4B0B-45A9-AE65-068AD343AF2D}" srcOrd="2" destOrd="0" presId="urn:microsoft.com/office/officeart/2009/3/layout/CircleRelationship"/>
    <dgm:cxn modelId="{11C00FC2-1914-4330-BD36-48B58A90D8D1}" type="presParOf" srcId="{A2E5BE8E-630A-46A2-ACD2-2F18719BA615}" destId="{3D9E0B62-5C88-4C4C-971E-6BF558D42A03}" srcOrd="3" destOrd="0" presId="urn:microsoft.com/office/officeart/2009/3/layout/CircleRelationship"/>
    <dgm:cxn modelId="{956BCBE2-B018-4643-8CE3-8294B60F9062}" type="presParOf" srcId="{A2E5BE8E-630A-46A2-ACD2-2F18719BA615}" destId="{AC75F21C-B97B-4D16-84E1-F34A1CEFD307}" srcOrd="4" destOrd="0" presId="urn:microsoft.com/office/officeart/2009/3/layout/CircleRelationship"/>
    <dgm:cxn modelId="{EAB81971-563B-402F-B9C9-3CF4BB86DF5B}" type="presParOf" srcId="{A2E5BE8E-630A-46A2-ACD2-2F18719BA615}" destId="{7B823D2D-17C3-4C14-96F4-FDE20AEFB467}" srcOrd="5" destOrd="0" presId="urn:microsoft.com/office/officeart/2009/3/layout/CircleRelationship"/>
    <dgm:cxn modelId="{BDA8577A-9D20-4483-BE5A-C73FB2B26D8E}" type="presParOf" srcId="{A2E5BE8E-630A-46A2-ACD2-2F18719BA615}" destId="{A6EDB84C-DD8D-4839-A0B2-3AFB04B7255B}" srcOrd="6" destOrd="0" presId="urn:microsoft.com/office/officeart/2009/3/layout/CircleRelationship"/>
    <dgm:cxn modelId="{28D5F2CF-575D-4BCB-B2C8-DD9CD65D3F3B}" type="presParOf" srcId="{A2E5BE8E-630A-46A2-ACD2-2F18719BA615}" destId="{263737AD-BD48-4AE1-B370-C444EEE36AD0}" srcOrd="7" destOrd="0" presId="urn:microsoft.com/office/officeart/2009/3/layout/CircleRelationship"/>
    <dgm:cxn modelId="{0FB0DD89-FE8A-43C0-959B-C443B8045D89}" type="presParOf" srcId="{A2E5BE8E-630A-46A2-ACD2-2F18719BA615}" destId="{3CA569D9-B209-4078-B2B2-168B8BEDFE46}" srcOrd="8" destOrd="0" presId="urn:microsoft.com/office/officeart/2009/3/layout/CircleRelationship"/>
    <dgm:cxn modelId="{D25A588E-2A4B-4398-A08C-74A8103971A1}" type="presParOf" srcId="{3CA569D9-B209-4078-B2B2-168B8BEDFE46}" destId="{0E930FF0-3E83-4352-B908-59DE862012A8}" srcOrd="0" destOrd="0" presId="urn:microsoft.com/office/officeart/2009/3/layout/CircleRelationship"/>
    <dgm:cxn modelId="{AFDDB526-37AF-47D6-A141-5B2314A3C28D}" type="presParOf" srcId="{A2E5BE8E-630A-46A2-ACD2-2F18719BA615}" destId="{CF2258A9-FA97-405E-B2CE-3311661D57D1}" srcOrd="9" destOrd="0" presId="urn:microsoft.com/office/officeart/2009/3/layout/CircleRelationship"/>
    <dgm:cxn modelId="{C1200018-569C-4A55-A641-6E22E399A29E}" type="presParOf" srcId="{CF2258A9-FA97-405E-B2CE-3311661D57D1}" destId="{A4FB6DAE-6DEF-4D1A-BBBB-B9DA75D238E0}" srcOrd="0" destOrd="0" presId="urn:microsoft.com/office/officeart/2009/3/layout/CircleRelationship"/>
    <dgm:cxn modelId="{C291C425-8CC1-49DC-8A05-E583B5C21201}" type="presParOf" srcId="{A2E5BE8E-630A-46A2-ACD2-2F18719BA615}" destId="{5C513FBA-8F9E-49F9-BBD6-89BBE7217692}" srcOrd="10" destOrd="0" presId="urn:microsoft.com/office/officeart/2009/3/layout/CircleRelationship"/>
    <dgm:cxn modelId="{7BC2DB4F-A632-4EB9-AE94-55A79A07B7E5}" type="presParOf" srcId="{A2E5BE8E-630A-46A2-ACD2-2F18719BA615}" destId="{65130186-D9D7-4804-A9BF-660250937B0A}" srcOrd="11" destOrd="0" presId="urn:microsoft.com/office/officeart/2009/3/layout/CircleRelationship"/>
    <dgm:cxn modelId="{526C5216-46E1-4E08-9838-7773A24BBFB5}" type="presParOf" srcId="{65130186-D9D7-4804-A9BF-660250937B0A}" destId="{44595D4C-4965-43C5-A60D-9D4C1A7FFD98}" srcOrd="0" destOrd="0" presId="urn:microsoft.com/office/officeart/2009/3/layout/CircleRelationship"/>
    <dgm:cxn modelId="{18050B18-2E0C-4EBF-96F3-390288346BA8}" type="presParOf" srcId="{A2E5BE8E-630A-46A2-ACD2-2F18719BA615}" destId="{B97C3D20-3A17-4BAB-AA20-0AE7CCE33A8F}" srcOrd="12" destOrd="0" presId="urn:microsoft.com/office/officeart/2009/3/layout/CircleRelationship"/>
    <dgm:cxn modelId="{EC3C69BC-B14B-41AF-BF57-B1DF3D9E4CF7}" type="presParOf" srcId="{B97C3D20-3A17-4BAB-AA20-0AE7CCE33A8F}" destId="{E35B1A2B-5367-43DF-B1A2-5BC74BC95140}" srcOrd="0" destOrd="0" presId="urn:microsoft.com/office/officeart/2009/3/layout/CircleRelationship"/>
    <dgm:cxn modelId="{E858B63A-DFE0-4CCF-9D7A-F5403D0D39B9}" type="presParOf" srcId="{A2E5BE8E-630A-46A2-ACD2-2F18719BA615}" destId="{E36E6C13-29EF-4C7F-AEDA-ADA23220782D}" srcOrd="13" destOrd="0" presId="urn:microsoft.com/office/officeart/2009/3/layout/CircleRelationship"/>
    <dgm:cxn modelId="{E72D8569-1934-49AC-84BC-D982C5A1A394}" type="presParOf" srcId="{E36E6C13-29EF-4C7F-AEDA-ADA23220782D}" destId="{4C8915D1-2818-488A-A036-828547D5FD8E}" srcOrd="0" destOrd="0" presId="urn:microsoft.com/office/officeart/2009/3/layout/CircleRelationshi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00120DD-B468-45C5-B3CA-25DC8CDB68AB}" type="doc">
      <dgm:prSet loTypeId="urn:microsoft.com/office/officeart/2005/8/layout/list1" loCatId="list" qsTypeId="urn:microsoft.com/office/officeart/2005/8/quickstyle/simple1" qsCatId="simple" csTypeId="urn:microsoft.com/office/officeart/2005/8/colors/accent0_2" csCatId="mainScheme" phldr="1"/>
      <dgm:spPr/>
      <dgm:t>
        <a:bodyPr/>
        <a:lstStyle/>
        <a:p>
          <a:endParaRPr lang="en-AU"/>
        </a:p>
      </dgm:t>
    </dgm:pt>
    <dgm:pt modelId="{B405615A-8C87-4DB6-8D04-A7DFD3DF2847}">
      <dgm:prSet phldrT="[Text]"/>
      <dgm:spPr/>
      <dgm:t>
        <a:bodyPr/>
        <a:lstStyle/>
        <a:p>
          <a:r>
            <a:rPr lang="en-AU" dirty="0" smtClean="0"/>
            <a:t>Information</a:t>
          </a:r>
          <a:endParaRPr lang="en-AU" dirty="0"/>
        </a:p>
      </dgm:t>
    </dgm:pt>
    <dgm:pt modelId="{BB2B1CAE-3445-4F27-8814-4BD1D61EA022}" type="parTrans" cxnId="{B2DAAC7B-176F-418C-8C79-536D9A3D9D8E}">
      <dgm:prSet/>
      <dgm:spPr/>
      <dgm:t>
        <a:bodyPr/>
        <a:lstStyle/>
        <a:p>
          <a:endParaRPr lang="en-AU"/>
        </a:p>
      </dgm:t>
    </dgm:pt>
    <dgm:pt modelId="{86814B6E-22C5-47FD-85AB-6CE6548D3828}" type="sibTrans" cxnId="{B2DAAC7B-176F-418C-8C79-536D9A3D9D8E}">
      <dgm:prSet/>
      <dgm:spPr/>
      <dgm:t>
        <a:bodyPr/>
        <a:lstStyle/>
        <a:p>
          <a:endParaRPr lang="en-AU"/>
        </a:p>
      </dgm:t>
    </dgm:pt>
    <dgm:pt modelId="{1EF6798F-C839-409D-99E7-E441F528B523}">
      <dgm:prSet phldrT="[Text]"/>
      <dgm:spPr/>
      <dgm:t>
        <a:bodyPr/>
        <a:lstStyle/>
        <a:p>
          <a:r>
            <a:rPr lang="en-AU" dirty="0" smtClean="0"/>
            <a:t>Proposals</a:t>
          </a:r>
          <a:endParaRPr lang="en-AU" dirty="0"/>
        </a:p>
      </dgm:t>
    </dgm:pt>
    <dgm:pt modelId="{AD807451-FEB0-454F-A741-F1CB9A653FA7}" type="parTrans" cxnId="{744580E1-269B-4D39-836F-B7C1A20D4E7B}">
      <dgm:prSet/>
      <dgm:spPr/>
      <dgm:t>
        <a:bodyPr/>
        <a:lstStyle/>
        <a:p>
          <a:endParaRPr lang="en-AU"/>
        </a:p>
      </dgm:t>
    </dgm:pt>
    <dgm:pt modelId="{0E79997B-38FD-48AD-A408-E39E89E7A20A}" type="sibTrans" cxnId="{744580E1-269B-4D39-836F-B7C1A20D4E7B}">
      <dgm:prSet/>
      <dgm:spPr/>
      <dgm:t>
        <a:bodyPr/>
        <a:lstStyle/>
        <a:p>
          <a:endParaRPr lang="en-AU"/>
        </a:p>
      </dgm:t>
    </dgm:pt>
    <dgm:pt modelId="{A09B0A33-B1B3-4F53-8A01-D90B35928000}">
      <dgm:prSet phldrT="[Text]"/>
      <dgm:spPr/>
      <dgm:t>
        <a:bodyPr/>
        <a:lstStyle/>
        <a:p>
          <a:r>
            <a:rPr lang="en-AU" dirty="0" smtClean="0"/>
            <a:t>Insufficient understanding of the problem</a:t>
          </a:r>
          <a:endParaRPr lang="en-AU" dirty="0"/>
        </a:p>
      </dgm:t>
    </dgm:pt>
    <dgm:pt modelId="{D0EA6F78-D4FC-4671-9BC8-452CC3FBD11E}" type="parTrans" cxnId="{27259DBB-F7A2-49DC-B16B-9798BA7C1D58}">
      <dgm:prSet/>
      <dgm:spPr/>
      <dgm:t>
        <a:bodyPr/>
        <a:lstStyle/>
        <a:p>
          <a:endParaRPr lang="en-AU"/>
        </a:p>
      </dgm:t>
    </dgm:pt>
    <dgm:pt modelId="{6FAFA2DF-BFF8-4F7B-B4B7-FE0FE83EC302}" type="sibTrans" cxnId="{27259DBB-F7A2-49DC-B16B-9798BA7C1D58}">
      <dgm:prSet/>
      <dgm:spPr/>
      <dgm:t>
        <a:bodyPr/>
        <a:lstStyle/>
        <a:p>
          <a:endParaRPr lang="en-AU"/>
        </a:p>
      </dgm:t>
    </dgm:pt>
    <dgm:pt modelId="{BB7AC761-53DD-4CDE-A863-16AAEC8EB099}">
      <dgm:prSet phldrT="[Text]"/>
      <dgm:spPr/>
      <dgm:t>
        <a:bodyPr/>
        <a:lstStyle/>
        <a:p>
          <a:r>
            <a:rPr lang="en-AU" dirty="0" smtClean="0"/>
            <a:t>Tenders</a:t>
          </a:r>
          <a:endParaRPr lang="en-AU" dirty="0"/>
        </a:p>
      </dgm:t>
    </dgm:pt>
    <dgm:pt modelId="{616C9CF9-5F24-48EB-B671-651EB3E1EB6F}" type="parTrans" cxnId="{44017684-5617-44D4-82C8-3C894B1E425D}">
      <dgm:prSet/>
      <dgm:spPr/>
      <dgm:t>
        <a:bodyPr/>
        <a:lstStyle/>
        <a:p>
          <a:endParaRPr lang="en-AU"/>
        </a:p>
      </dgm:t>
    </dgm:pt>
    <dgm:pt modelId="{47BE5C83-C549-4B27-82AD-D748EE38B672}" type="sibTrans" cxnId="{44017684-5617-44D4-82C8-3C894B1E425D}">
      <dgm:prSet/>
      <dgm:spPr/>
      <dgm:t>
        <a:bodyPr/>
        <a:lstStyle/>
        <a:p>
          <a:endParaRPr lang="en-AU"/>
        </a:p>
      </dgm:t>
    </dgm:pt>
    <dgm:pt modelId="{D913B7B3-DD50-4BB2-A924-78E164FE5954}">
      <dgm:prSet phldrT="[Text]"/>
      <dgm:spPr/>
      <dgm:t>
        <a:bodyPr/>
        <a:lstStyle/>
        <a:p>
          <a:r>
            <a:rPr lang="en-AU" dirty="0" smtClean="0"/>
            <a:t>Looking for a solution to meet a business problem</a:t>
          </a:r>
          <a:endParaRPr lang="en-AU" dirty="0"/>
        </a:p>
      </dgm:t>
    </dgm:pt>
    <dgm:pt modelId="{5AB0AE1C-3570-402F-B281-98C3549960F4}" type="parTrans" cxnId="{70C1A603-20B4-446A-B7E7-94870601D4BF}">
      <dgm:prSet/>
      <dgm:spPr/>
      <dgm:t>
        <a:bodyPr/>
        <a:lstStyle/>
        <a:p>
          <a:endParaRPr lang="en-AU"/>
        </a:p>
      </dgm:t>
    </dgm:pt>
    <dgm:pt modelId="{5CAAFCE7-EE68-4A8A-892A-644F252BE362}" type="sibTrans" cxnId="{70C1A603-20B4-446A-B7E7-94870601D4BF}">
      <dgm:prSet/>
      <dgm:spPr/>
      <dgm:t>
        <a:bodyPr/>
        <a:lstStyle/>
        <a:p>
          <a:endParaRPr lang="en-AU"/>
        </a:p>
      </dgm:t>
    </dgm:pt>
    <dgm:pt modelId="{6FFEC2F1-1E9B-46EA-AF21-8487CCD60E17}">
      <dgm:prSet phldrT="[Text]"/>
      <dgm:spPr/>
      <dgm:t>
        <a:bodyPr/>
        <a:lstStyle/>
        <a:p>
          <a:r>
            <a:rPr lang="en-AU" dirty="0" smtClean="0"/>
            <a:t>Quotation</a:t>
          </a:r>
          <a:endParaRPr lang="en-AU" dirty="0"/>
        </a:p>
      </dgm:t>
    </dgm:pt>
    <dgm:pt modelId="{986C67C4-8082-43D2-84FF-E1D4C077D1CE}" type="parTrans" cxnId="{CF66C97D-0F15-40C6-B027-0563FAB76130}">
      <dgm:prSet/>
      <dgm:spPr/>
      <dgm:t>
        <a:bodyPr/>
        <a:lstStyle/>
        <a:p>
          <a:endParaRPr lang="en-AU"/>
        </a:p>
      </dgm:t>
    </dgm:pt>
    <dgm:pt modelId="{21914587-14D3-43C9-908E-533C9716C091}" type="sibTrans" cxnId="{CF66C97D-0F15-40C6-B027-0563FAB76130}">
      <dgm:prSet/>
      <dgm:spPr/>
      <dgm:t>
        <a:bodyPr/>
        <a:lstStyle/>
        <a:p>
          <a:endParaRPr lang="en-AU"/>
        </a:p>
      </dgm:t>
    </dgm:pt>
    <dgm:pt modelId="{835B67CB-6F92-43FB-9DD3-125EB6A5326B}">
      <dgm:prSet phldrT="[Text]"/>
      <dgm:spPr/>
      <dgm:t>
        <a:bodyPr/>
        <a:lstStyle/>
        <a:p>
          <a:r>
            <a:rPr lang="en-AU" dirty="0" smtClean="0"/>
            <a:t>Clearly defined specifications and selection criteria</a:t>
          </a:r>
          <a:endParaRPr lang="en-AU" dirty="0"/>
        </a:p>
      </dgm:t>
    </dgm:pt>
    <dgm:pt modelId="{1F4AFC86-AE66-4B99-8EB4-F153212FA3E4}" type="parTrans" cxnId="{856E7FD6-4896-4180-9F90-B27A118A5365}">
      <dgm:prSet/>
      <dgm:spPr/>
      <dgm:t>
        <a:bodyPr/>
        <a:lstStyle/>
        <a:p>
          <a:endParaRPr lang="en-AU"/>
        </a:p>
      </dgm:t>
    </dgm:pt>
    <dgm:pt modelId="{4B2A6486-3077-4E56-A796-A1F5AA3C7108}" type="sibTrans" cxnId="{856E7FD6-4896-4180-9F90-B27A118A5365}">
      <dgm:prSet/>
      <dgm:spPr/>
      <dgm:t>
        <a:bodyPr/>
        <a:lstStyle/>
        <a:p>
          <a:endParaRPr lang="en-AU"/>
        </a:p>
      </dgm:t>
    </dgm:pt>
    <dgm:pt modelId="{E2200138-A9A6-4964-AE82-CDF1A84B597F}">
      <dgm:prSet phldrT="[Text]"/>
      <dgm:spPr/>
      <dgm:t>
        <a:bodyPr/>
        <a:lstStyle/>
        <a:p>
          <a:r>
            <a:rPr lang="en-AU" dirty="0" smtClean="0"/>
            <a:t>Decision based primarily on price</a:t>
          </a:r>
          <a:endParaRPr lang="en-AU" dirty="0"/>
        </a:p>
      </dgm:t>
    </dgm:pt>
    <dgm:pt modelId="{C449844A-CE86-480C-A0FA-24530DB1B45C}" type="parTrans" cxnId="{2C1D744B-EC22-4FAF-9821-E491397E21C2}">
      <dgm:prSet/>
      <dgm:spPr/>
      <dgm:t>
        <a:bodyPr/>
        <a:lstStyle/>
        <a:p>
          <a:endParaRPr lang="en-AU"/>
        </a:p>
      </dgm:t>
    </dgm:pt>
    <dgm:pt modelId="{12751EC9-3B56-4767-97AA-402EC766A66F}" type="sibTrans" cxnId="{2C1D744B-EC22-4FAF-9821-E491397E21C2}">
      <dgm:prSet/>
      <dgm:spPr/>
      <dgm:t>
        <a:bodyPr/>
        <a:lstStyle/>
        <a:p>
          <a:endParaRPr lang="en-AU"/>
        </a:p>
      </dgm:t>
    </dgm:pt>
    <dgm:pt modelId="{A1CC6A09-55FC-4CA1-8983-C2E664DF4FBD}">
      <dgm:prSet phldrT="[Text]"/>
      <dgm:spPr/>
      <dgm:t>
        <a:bodyPr/>
        <a:lstStyle/>
        <a:p>
          <a:r>
            <a:rPr lang="en-AU" dirty="0" smtClean="0"/>
            <a:t>Further information before decision</a:t>
          </a:r>
          <a:endParaRPr lang="en-AU" dirty="0"/>
        </a:p>
      </dgm:t>
    </dgm:pt>
    <dgm:pt modelId="{96C3D4E9-A5D5-4E70-8C44-E93C7C44D869}" type="parTrans" cxnId="{E6FF2F9E-EBCE-4765-AEB7-9F71CB0CD353}">
      <dgm:prSet/>
      <dgm:spPr/>
      <dgm:t>
        <a:bodyPr/>
        <a:lstStyle/>
        <a:p>
          <a:endParaRPr lang="en-AU"/>
        </a:p>
      </dgm:t>
    </dgm:pt>
    <dgm:pt modelId="{10FEB7F8-0EDC-40FB-8218-D13280D39F90}" type="sibTrans" cxnId="{E6FF2F9E-EBCE-4765-AEB7-9F71CB0CD353}">
      <dgm:prSet/>
      <dgm:spPr/>
      <dgm:t>
        <a:bodyPr/>
        <a:lstStyle/>
        <a:p>
          <a:endParaRPr lang="en-AU"/>
        </a:p>
      </dgm:t>
    </dgm:pt>
    <dgm:pt modelId="{06C123F2-2BB5-4000-B69C-172D23A84AAA}">
      <dgm:prSet phldrT="[Text]"/>
      <dgm:spPr/>
      <dgm:t>
        <a:bodyPr/>
        <a:lstStyle/>
        <a:p>
          <a:r>
            <a:rPr lang="en-AU" dirty="0" smtClean="0"/>
            <a:t>Screening tool for understanding the market</a:t>
          </a:r>
          <a:endParaRPr lang="en-AU" dirty="0"/>
        </a:p>
      </dgm:t>
    </dgm:pt>
    <dgm:pt modelId="{B6D24A3E-210F-406D-AE2C-00418084F92E}" type="parTrans" cxnId="{AFACDE98-989A-445F-B76C-5DDEFDD07D9A}">
      <dgm:prSet/>
      <dgm:spPr/>
      <dgm:t>
        <a:bodyPr/>
        <a:lstStyle/>
        <a:p>
          <a:endParaRPr lang="en-AU"/>
        </a:p>
      </dgm:t>
    </dgm:pt>
    <dgm:pt modelId="{9E362603-E3CD-4319-A3B8-8C86DB2010C8}" type="sibTrans" cxnId="{AFACDE98-989A-445F-B76C-5DDEFDD07D9A}">
      <dgm:prSet/>
      <dgm:spPr/>
      <dgm:t>
        <a:bodyPr/>
        <a:lstStyle/>
        <a:p>
          <a:endParaRPr lang="en-AU"/>
        </a:p>
      </dgm:t>
    </dgm:pt>
    <dgm:pt modelId="{3CEE88BC-B1BC-4D82-9526-71AD1989C25C}">
      <dgm:prSet phldrT="[Text]"/>
      <dgm:spPr/>
      <dgm:t>
        <a:bodyPr/>
        <a:lstStyle/>
        <a:p>
          <a:r>
            <a:rPr lang="en-AU" dirty="0" smtClean="0"/>
            <a:t>Decision based on price and qualitative factors</a:t>
          </a:r>
          <a:endParaRPr lang="en-AU" dirty="0"/>
        </a:p>
      </dgm:t>
    </dgm:pt>
    <dgm:pt modelId="{573D8645-CAC5-4EB4-9791-B3D745571ECE}" type="parTrans" cxnId="{CE828B8A-6F7D-4BB9-89B2-6A779296CD83}">
      <dgm:prSet/>
      <dgm:spPr/>
      <dgm:t>
        <a:bodyPr/>
        <a:lstStyle/>
        <a:p>
          <a:endParaRPr lang="en-AU"/>
        </a:p>
      </dgm:t>
    </dgm:pt>
    <dgm:pt modelId="{E5E64D19-9CF6-425A-BBAA-2581CED92919}" type="sibTrans" cxnId="{CE828B8A-6F7D-4BB9-89B2-6A779296CD83}">
      <dgm:prSet/>
      <dgm:spPr/>
      <dgm:t>
        <a:bodyPr/>
        <a:lstStyle/>
        <a:p>
          <a:endParaRPr lang="en-AU"/>
        </a:p>
      </dgm:t>
    </dgm:pt>
    <dgm:pt modelId="{4449F3BE-8A05-4361-B19E-0CD55653E93D}" type="pres">
      <dgm:prSet presAssocID="{300120DD-B468-45C5-B3CA-25DC8CDB68AB}" presName="linear" presStyleCnt="0">
        <dgm:presLayoutVars>
          <dgm:dir/>
          <dgm:animLvl val="lvl"/>
          <dgm:resizeHandles val="exact"/>
        </dgm:presLayoutVars>
      </dgm:prSet>
      <dgm:spPr/>
      <dgm:t>
        <a:bodyPr/>
        <a:lstStyle/>
        <a:p>
          <a:endParaRPr lang="en-AU"/>
        </a:p>
      </dgm:t>
    </dgm:pt>
    <dgm:pt modelId="{6DD6FEB7-9BF4-4A51-81C1-89D212005BC6}" type="pres">
      <dgm:prSet presAssocID="{B405615A-8C87-4DB6-8D04-A7DFD3DF2847}" presName="parentLin" presStyleCnt="0"/>
      <dgm:spPr/>
    </dgm:pt>
    <dgm:pt modelId="{4E70111C-EF66-4EC9-A2DC-EF2B3145C2BF}" type="pres">
      <dgm:prSet presAssocID="{B405615A-8C87-4DB6-8D04-A7DFD3DF2847}" presName="parentLeftMargin" presStyleLbl="node1" presStyleIdx="0" presStyleCnt="4"/>
      <dgm:spPr/>
      <dgm:t>
        <a:bodyPr/>
        <a:lstStyle/>
        <a:p>
          <a:endParaRPr lang="en-AU"/>
        </a:p>
      </dgm:t>
    </dgm:pt>
    <dgm:pt modelId="{4BB6079B-B483-4BF9-B610-5DF31560FE10}" type="pres">
      <dgm:prSet presAssocID="{B405615A-8C87-4DB6-8D04-A7DFD3DF2847}" presName="parentText" presStyleLbl="node1" presStyleIdx="0" presStyleCnt="4">
        <dgm:presLayoutVars>
          <dgm:chMax val="0"/>
          <dgm:bulletEnabled val="1"/>
        </dgm:presLayoutVars>
      </dgm:prSet>
      <dgm:spPr/>
      <dgm:t>
        <a:bodyPr/>
        <a:lstStyle/>
        <a:p>
          <a:endParaRPr lang="en-AU"/>
        </a:p>
      </dgm:t>
    </dgm:pt>
    <dgm:pt modelId="{1F9B26A6-FC1C-4510-B1BC-F46E52941C25}" type="pres">
      <dgm:prSet presAssocID="{B405615A-8C87-4DB6-8D04-A7DFD3DF2847}" presName="negativeSpace" presStyleCnt="0"/>
      <dgm:spPr/>
    </dgm:pt>
    <dgm:pt modelId="{9C5984A6-F5FA-46AE-AFFD-C85B558B05A8}" type="pres">
      <dgm:prSet presAssocID="{B405615A-8C87-4DB6-8D04-A7DFD3DF2847}" presName="childText" presStyleLbl="conFgAcc1" presStyleIdx="0" presStyleCnt="4">
        <dgm:presLayoutVars>
          <dgm:bulletEnabled val="1"/>
        </dgm:presLayoutVars>
      </dgm:prSet>
      <dgm:spPr/>
      <dgm:t>
        <a:bodyPr/>
        <a:lstStyle/>
        <a:p>
          <a:endParaRPr lang="en-AU"/>
        </a:p>
      </dgm:t>
    </dgm:pt>
    <dgm:pt modelId="{D892DCF5-BDEC-4AFD-9E28-964E9BC5A59F}" type="pres">
      <dgm:prSet presAssocID="{86814B6E-22C5-47FD-85AB-6CE6548D3828}" presName="spaceBetweenRectangles" presStyleCnt="0"/>
      <dgm:spPr/>
    </dgm:pt>
    <dgm:pt modelId="{13A847D2-3274-441A-A89D-CC9DCEE93C17}" type="pres">
      <dgm:prSet presAssocID="{1EF6798F-C839-409D-99E7-E441F528B523}" presName="parentLin" presStyleCnt="0"/>
      <dgm:spPr/>
    </dgm:pt>
    <dgm:pt modelId="{AA6F4426-3E84-4A2F-B721-10DCECD573D0}" type="pres">
      <dgm:prSet presAssocID="{1EF6798F-C839-409D-99E7-E441F528B523}" presName="parentLeftMargin" presStyleLbl="node1" presStyleIdx="0" presStyleCnt="4"/>
      <dgm:spPr/>
      <dgm:t>
        <a:bodyPr/>
        <a:lstStyle/>
        <a:p>
          <a:endParaRPr lang="en-AU"/>
        </a:p>
      </dgm:t>
    </dgm:pt>
    <dgm:pt modelId="{E416862E-3A59-4958-9E6D-8FE63738E2C0}" type="pres">
      <dgm:prSet presAssocID="{1EF6798F-C839-409D-99E7-E441F528B523}" presName="parentText" presStyleLbl="node1" presStyleIdx="1" presStyleCnt="4">
        <dgm:presLayoutVars>
          <dgm:chMax val="0"/>
          <dgm:bulletEnabled val="1"/>
        </dgm:presLayoutVars>
      </dgm:prSet>
      <dgm:spPr/>
      <dgm:t>
        <a:bodyPr/>
        <a:lstStyle/>
        <a:p>
          <a:endParaRPr lang="en-AU"/>
        </a:p>
      </dgm:t>
    </dgm:pt>
    <dgm:pt modelId="{BEBF518C-D55D-4C31-AC36-0295B26345A8}" type="pres">
      <dgm:prSet presAssocID="{1EF6798F-C839-409D-99E7-E441F528B523}" presName="negativeSpace" presStyleCnt="0"/>
      <dgm:spPr/>
    </dgm:pt>
    <dgm:pt modelId="{D29F15B8-0CEC-4C12-AF56-3209C4F86083}" type="pres">
      <dgm:prSet presAssocID="{1EF6798F-C839-409D-99E7-E441F528B523}" presName="childText" presStyleLbl="conFgAcc1" presStyleIdx="1" presStyleCnt="4">
        <dgm:presLayoutVars>
          <dgm:bulletEnabled val="1"/>
        </dgm:presLayoutVars>
      </dgm:prSet>
      <dgm:spPr/>
      <dgm:t>
        <a:bodyPr/>
        <a:lstStyle/>
        <a:p>
          <a:endParaRPr lang="en-AU"/>
        </a:p>
      </dgm:t>
    </dgm:pt>
    <dgm:pt modelId="{2DE0B549-B03D-4075-B36E-C44144C550EE}" type="pres">
      <dgm:prSet presAssocID="{0E79997B-38FD-48AD-A408-E39E89E7A20A}" presName="spaceBetweenRectangles" presStyleCnt="0"/>
      <dgm:spPr/>
    </dgm:pt>
    <dgm:pt modelId="{6B7BF3EA-C4D9-4FDF-9481-5B682A005E14}" type="pres">
      <dgm:prSet presAssocID="{BB7AC761-53DD-4CDE-A863-16AAEC8EB099}" presName="parentLin" presStyleCnt="0"/>
      <dgm:spPr/>
    </dgm:pt>
    <dgm:pt modelId="{99C13F50-E8B1-4C01-BB36-104B71F101C3}" type="pres">
      <dgm:prSet presAssocID="{BB7AC761-53DD-4CDE-A863-16AAEC8EB099}" presName="parentLeftMargin" presStyleLbl="node1" presStyleIdx="1" presStyleCnt="4"/>
      <dgm:spPr/>
      <dgm:t>
        <a:bodyPr/>
        <a:lstStyle/>
        <a:p>
          <a:endParaRPr lang="en-AU"/>
        </a:p>
      </dgm:t>
    </dgm:pt>
    <dgm:pt modelId="{FDB9D15F-515C-43CB-B0BD-6FB2A93620FC}" type="pres">
      <dgm:prSet presAssocID="{BB7AC761-53DD-4CDE-A863-16AAEC8EB099}" presName="parentText" presStyleLbl="node1" presStyleIdx="2" presStyleCnt="4">
        <dgm:presLayoutVars>
          <dgm:chMax val="0"/>
          <dgm:bulletEnabled val="1"/>
        </dgm:presLayoutVars>
      </dgm:prSet>
      <dgm:spPr/>
      <dgm:t>
        <a:bodyPr/>
        <a:lstStyle/>
        <a:p>
          <a:endParaRPr lang="en-AU"/>
        </a:p>
      </dgm:t>
    </dgm:pt>
    <dgm:pt modelId="{672F0CB5-14B3-4CF3-9A44-E168C6DD3AA1}" type="pres">
      <dgm:prSet presAssocID="{BB7AC761-53DD-4CDE-A863-16AAEC8EB099}" presName="negativeSpace" presStyleCnt="0"/>
      <dgm:spPr/>
    </dgm:pt>
    <dgm:pt modelId="{7323084F-4380-4403-941E-F58A39E0BAD9}" type="pres">
      <dgm:prSet presAssocID="{BB7AC761-53DD-4CDE-A863-16AAEC8EB099}" presName="childText" presStyleLbl="conFgAcc1" presStyleIdx="2" presStyleCnt="4">
        <dgm:presLayoutVars>
          <dgm:bulletEnabled val="1"/>
        </dgm:presLayoutVars>
      </dgm:prSet>
      <dgm:spPr/>
      <dgm:t>
        <a:bodyPr/>
        <a:lstStyle/>
        <a:p>
          <a:endParaRPr lang="en-AU"/>
        </a:p>
      </dgm:t>
    </dgm:pt>
    <dgm:pt modelId="{B18BFFB2-E124-49E4-943F-8DDC1306B718}" type="pres">
      <dgm:prSet presAssocID="{47BE5C83-C549-4B27-82AD-D748EE38B672}" presName="spaceBetweenRectangles" presStyleCnt="0"/>
      <dgm:spPr/>
    </dgm:pt>
    <dgm:pt modelId="{01B15BEA-A048-4EF6-A902-6DEEF54626C6}" type="pres">
      <dgm:prSet presAssocID="{6FFEC2F1-1E9B-46EA-AF21-8487CCD60E17}" presName="parentLin" presStyleCnt="0"/>
      <dgm:spPr/>
    </dgm:pt>
    <dgm:pt modelId="{B85FB2C3-7241-4A7C-8A9C-06501D168FE5}" type="pres">
      <dgm:prSet presAssocID="{6FFEC2F1-1E9B-46EA-AF21-8487CCD60E17}" presName="parentLeftMargin" presStyleLbl="node1" presStyleIdx="2" presStyleCnt="4"/>
      <dgm:spPr/>
      <dgm:t>
        <a:bodyPr/>
        <a:lstStyle/>
        <a:p>
          <a:endParaRPr lang="en-AU"/>
        </a:p>
      </dgm:t>
    </dgm:pt>
    <dgm:pt modelId="{37CD7FD3-0DEF-442F-B5AD-43D3A810DBB7}" type="pres">
      <dgm:prSet presAssocID="{6FFEC2F1-1E9B-46EA-AF21-8487CCD60E17}" presName="parentText" presStyleLbl="node1" presStyleIdx="3" presStyleCnt="4">
        <dgm:presLayoutVars>
          <dgm:chMax val="0"/>
          <dgm:bulletEnabled val="1"/>
        </dgm:presLayoutVars>
      </dgm:prSet>
      <dgm:spPr/>
      <dgm:t>
        <a:bodyPr/>
        <a:lstStyle/>
        <a:p>
          <a:endParaRPr lang="en-AU"/>
        </a:p>
      </dgm:t>
    </dgm:pt>
    <dgm:pt modelId="{BF0A40AA-92EC-4E2D-8EA0-69AA103F27A0}" type="pres">
      <dgm:prSet presAssocID="{6FFEC2F1-1E9B-46EA-AF21-8487CCD60E17}" presName="negativeSpace" presStyleCnt="0"/>
      <dgm:spPr/>
    </dgm:pt>
    <dgm:pt modelId="{3E376099-9D56-4623-8B37-BF487915D1D0}" type="pres">
      <dgm:prSet presAssocID="{6FFEC2F1-1E9B-46EA-AF21-8487CCD60E17}" presName="childText" presStyleLbl="conFgAcc1" presStyleIdx="3" presStyleCnt="4">
        <dgm:presLayoutVars>
          <dgm:bulletEnabled val="1"/>
        </dgm:presLayoutVars>
      </dgm:prSet>
      <dgm:spPr/>
      <dgm:t>
        <a:bodyPr/>
        <a:lstStyle/>
        <a:p>
          <a:endParaRPr lang="en-AU"/>
        </a:p>
      </dgm:t>
    </dgm:pt>
  </dgm:ptLst>
  <dgm:cxnLst>
    <dgm:cxn modelId="{2409C969-D223-4D8F-AE91-EC0CBF5DF0CD}" type="presOf" srcId="{A09B0A33-B1B3-4F53-8A01-D90B35928000}" destId="{9C5984A6-F5FA-46AE-AFFD-C85B558B05A8}" srcOrd="0" destOrd="0" presId="urn:microsoft.com/office/officeart/2005/8/layout/list1"/>
    <dgm:cxn modelId="{222B81A2-4EEE-43C7-A049-E1A0ECDF4413}" type="presOf" srcId="{A1CC6A09-55FC-4CA1-8983-C2E664DF4FBD}" destId="{9C5984A6-F5FA-46AE-AFFD-C85B558B05A8}" srcOrd="0" destOrd="1" presId="urn:microsoft.com/office/officeart/2005/8/layout/list1"/>
    <dgm:cxn modelId="{B8BF0268-7293-4130-8006-D32D37B74D9A}" type="presOf" srcId="{835B67CB-6F92-43FB-9DD3-125EB6A5326B}" destId="{7323084F-4380-4403-941E-F58A39E0BAD9}" srcOrd="0" destOrd="0" presId="urn:microsoft.com/office/officeart/2005/8/layout/list1"/>
    <dgm:cxn modelId="{EB385486-4352-4E15-B602-629567601A12}" type="presOf" srcId="{1EF6798F-C839-409D-99E7-E441F528B523}" destId="{AA6F4426-3E84-4A2F-B721-10DCECD573D0}" srcOrd="0" destOrd="0" presId="urn:microsoft.com/office/officeart/2005/8/layout/list1"/>
    <dgm:cxn modelId="{27259DBB-F7A2-49DC-B16B-9798BA7C1D58}" srcId="{B405615A-8C87-4DB6-8D04-A7DFD3DF2847}" destId="{A09B0A33-B1B3-4F53-8A01-D90B35928000}" srcOrd="0" destOrd="0" parTransId="{D0EA6F78-D4FC-4671-9BC8-452CC3FBD11E}" sibTransId="{6FAFA2DF-BFF8-4F7B-B4B7-FE0FE83EC302}"/>
    <dgm:cxn modelId="{574024B9-3176-47A2-9AE3-3F804EAED909}" type="presOf" srcId="{1EF6798F-C839-409D-99E7-E441F528B523}" destId="{E416862E-3A59-4958-9E6D-8FE63738E2C0}" srcOrd="1" destOrd="0" presId="urn:microsoft.com/office/officeart/2005/8/layout/list1"/>
    <dgm:cxn modelId="{70C1A603-20B4-446A-B7E7-94870601D4BF}" srcId="{1EF6798F-C839-409D-99E7-E441F528B523}" destId="{D913B7B3-DD50-4BB2-A924-78E164FE5954}" srcOrd="0" destOrd="0" parTransId="{5AB0AE1C-3570-402F-B281-98C3549960F4}" sibTransId="{5CAAFCE7-EE68-4A8A-892A-644F252BE362}"/>
    <dgm:cxn modelId="{14CF6927-427D-47FE-A974-37C1E8A547B9}" type="presOf" srcId="{BB7AC761-53DD-4CDE-A863-16AAEC8EB099}" destId="{FDB9D15F-515C-43CB-B0BD-6FB2A93620FC}" srcOrd="1" destOrd="0" presId="urn:microsoft.com/office/officeart/2005/8/layout/list1"/>
    <dgm:cxn modelId="{856E7FD6-4896-4180-9F90-B27A118A5365}" srcId="{BB7AC761-53DD-4CDE-A863-16AAEC8EB099}" destId="{835B67CB-6F92-43FB-9DD3-125EB6A5326B}" srcOrd="0" destOrd="0" parTransId="{1F4AFC86-AE66-4B99-8EB4-F153212FA3E4}" sibTransId="{4B2A6486-3077-4E56-A796-A1F5AA3C7108}"/>
    <dgm:cxn modelId="{BBFB55AF-7317-4035-97AC-6A2BE3CE212C}" type="presOf" srcId="{D913B7B3-DD50-4BB2-A924-78E164FE5954}" destId="{D29F15B8-0CEC-4C12-AF56-3209C4F86083}" srcOrd="0" destOrd="0" presId="urn:microsoft.com/office/officeart/2005/8/layout/list1"/>
    <dgm:cxn modelId="{E6FF2F9E-EBCE-4765-AEB7-9F71CB0CD353}" srcId="{B405615A-8C87-4DB6-8D04-A7DFD3DF2847}" destId="{A1CC6A09-55FC-4CA1-8983-C2E664DF4FBD}" srcOrd="1" destOrd="0" parTransId="{96C3D4E9-A5D5-4E70-8C44-E93C7C44D869}" sibTransId="{10FEB7F8-0EDC-40FB-8218-D13280D39F90}"/>
    <dgm:cxn modelId="{744580E1-269B-4D39-836F-B7C1A20D4E7B}" srcId="{300120DD-B468-45C5-B3CA-25DC8CDB68AB}" destId="{1EF6798F-C839-409D-99E7-E441F528B523}" srcOrd="1" destOrd="0" parTransId="{AD807451-FEB0-454F-A741-F1CB9A653FA7}" sibTransId="{0E79997B-38FD-48AD-A408-E39E89E7A20A}"/>
    <dgm:cxn modelId="{D1A0ECD1-855D-4DB0-85B6-8986FAAF8D0D}" type="presOf" srcId="{6FFEC2F1-1E9B-46EA-AF21-8487CCD60E17}" destId="{37CD7FD3-0DEF-442F-B5AD-43D3A810DBB7}" srcOrd="1" destOrd="0" presId="urn:microsoft.com/office/officeart/2005/8/layout/list1"/>
    <dgm:cxn modelId="{124E2AD5-FF2D-4B3E-971B-1BE51BF9D1D9}" type="presOf" srcId="{E2200138-A9A6-4964-AE82-CDF1A84B597F}" destId="{3E376099-9D56-4623-8B37-BF487915D1D0}" srcOrd="0" destOrd="0" presId="urn:microsoft.com/office/officeart/2005/8/layout/list1"/>
    <dgm:cxn modelId="{D0C0F592-85CB-4C73-B5CD-9DB64AAF4B56}" type="presOf" srcId="{06C123F2-2BB5-4000-B69C-172D23A84AAA}" destId="{D29F15B8-0CEC-4C12-AF56-3209C4F86083}" srcOrd="0" destOrd="1" presId="urn:microsoft.com/office/officeart/2005/8/layout/list1"/>
    <dgm:cxn modelId="{B84F489E-C34A-46AF-9130-FFDC8E7F6C08}" type="presOf" srcId="{BB7AC761-53DD-4CDE-A863-16AAEC8EB099}" destId="{99C13F50-E8B1-4C01-BB36-104B71F101C3}" srcOrd="0" destOrd="0" presId="urn:microsoft.com/office/officeart/2005/8/layout/list1"/>
    <dgm:cxn modelId="{2C1D744B-EC22-4FAF-9821-E491397E21C2}" srcId="{6FFEC2F1-1E9B-46EA-AF21-8487CCD60E17}" destId="{E2200138-A9A6-4964-AE82-CDF1A84B597F}" srcOrd="0" destOrd="0" parTransId="{C449844A-CE86-480C-A0FA-24530DB1B45C}" sibTransId="{12751EC9-3B56-4767-97AA-402EC766A66F}"/>
    <dgm:cxn modelId="{5D11B31D-ACC8-471E-9195-453C58403051}" type="presOf" srcId="{300120DD-B468-45C5-B3CA-25DC8CDB68AB}" destId="{4449F3BE-8A05-4361-B19E-0CD55653E93D}" srcOrd="0" destOrd="0" presId="urn:microsoft.com/office/officeart/2005/8/layout/list1"/>
    <dgm:cxn modelId="{B2DAAC7B-176F-418C-8C79-536D9A3D9D8E}" srcId="{300120DD-B468-45C5-B3CA-25DC8CDB68AB}" destId="{B405615A-8C87-4DB6-8D04-A7DFD3DF2847}" srcOrd="0" destOrd="0" parTransId="{BB2B1CAE-3445-4F27-8814-4BD1D61EA022}" sibTransId="{86814B6E-22C5-47FD-85AB-6CE6548D3828}"/>
    <dgm:cxn modelId="{791EB539-B3FD-490A-AEE5-CBB10AD6B66B}" type="presOf" srcId="{6FFEC2F1-1E9B-46EA-AF21-8487CCD60E17}" destId="{B85FB2C3-7241-4A7C-8A9C-06501D168FE5}" srcOrd="0" destOrd="0" presId="urn:microsoft.com/office/officeart/2005/8/layout/list1"/>
    <dgm:cxn modelId="{08C7356F-56DB-40D6-AB9A-5A7F8A512403}" type="presOf" srcId="{B405615A-8C87-4DB6-8D04-A7DFD3DF2847}" destId="{4BB6079B-B483-4BF9-B610-5DF31560FE10}" srcOrd="1" destOrd="0" presId="urn:microsoft.com/office/officeart/2005/8/layout/list1"/>
    <dgm:cxn modelId="{AFACDE98-989A-445F-B76C-5DDEFDD07D9A}" srcId="{1EF6798F-C839-409D-99E7-E441F528B523}" destId="{06C123F2-2BB5-4000-B69C-172D23A84AAA}" srcOrd="1" destOrd="0" parTransId="{B6D24A3E-210F-406D-AE2C-00418084F92E}" sibTransId="{9E362603-E3CD-4319-A3B8-8C86DB2010C8}"/>
    <dgm:cxn modelId="{CB81491C-560D-4912-A86F-FAB544757152}" type="presOf" srcId="{3CEE88BC-B1BC-4D82-9526-71AD1989C25C}" destId="{7323084F-4380-4403-941E-F58A39E0BAD9}" srcOrd="0" destOrd="1" presId="urn:microsoft.com/office/officeart/2005/8/layout/list1"/>
    <dgm:cxn modelId="{CE828B8A-6F7D-4BB9-89B2-6A779296CD83}" srcId="{BB7AC761-53DD-4CDE-A863-16AAEC8EB099}" destId="{3CEE88BC-B1BC-4D82-9526-71AD1989C25C}" srcOrd="1" destOrd="0" parTransId="{573D8645-CAC5-4EB4-9791-B3D745571ECE}" sibTransId="{E5E64D19-9CF6-425A-BBAA-2581CED92919}"/>
    <dgm:cxn modelId="{CF66C97D-0F15-40C6-B027-0563FAB76130}" srcId="{300120DD-B468-45C5-B3CA-25DC8CDB68AB}" destId="{6FFEC2F1-1E9B-46EA-AF21-8487CCD60E17}" srcOrd="3" destOrd="0" parTransId="{986C67C4-8082-43D2-84FF-E1D4C077D1CE}" sibTransId="{21914587-14D3-43C9-908E-533C9716C091}"/>
    <dgm:cxn modelId="{44017684-5617-44D4-82C8-3C894B1E425D}" srcId="{300120DD-B468-45C5-B3CA-25DC8CDB68AB}" destId="{BB7AC761-53DD-4CDE-A863-16AAEC8EB099}" srcOrd="2" destOrd="0" parTransId="{616C9CF9-5F24-48EB-B671-651EB3E1EB6F}" sibTransId="{47BE5C83-C549-4B27-82AD-D748EE38B672}"/>
    <dgm:cxn modelId="{108F7D52-BB4F-4338-9CBB-7504FFBE58F1}" type="presOf" srcId="{B405615A-8C87-4DB6-8D04-A7DFD3DF2847}" destId="{4E70111C-EF66-4EC9-A2DC-EF2B3145C2BF}" srcOrd="0" destOrd="0" presId="urn:microsoft.com/office/officeart/2005/8/layout/list1"/>
    <dgm:cxn modelId="{FD79DFCB-D48F-47F3-9412-B41A5B92A870}" type="presParOf" srcId="{4449F3BE-8A05-4361-B19E-0CD55653E93D}" destId="{6DD6FEB7-9BF4-4A51-81C1-89D212005BC6}" srcOrd="0" destOrd="0" presId="urn:microsoft.com/office/officeart/2005/8/layout/list1"/>
    <dgm:cxn modelId="{B3D849E0-D87C-4E08-B12F-4D8AE163944D}" type="presParOf" srcId="{6DD6FEB7-9BF4-4A51-81C1-89D212005BC6}" destId="{4E70111C-EF66-4EC9-A2DC-EF2B3145C2BF}" srcOrd="0" destOrd="0" presId="urn:microsoft.com/office/officeart/2005/8/layout/list1"/>
    <dgm:cxn modelId="{301C0709-4869-4632-82B2-F906E9733025}" type="presParOf" srcId="{6DD6FEB7-9BF4-4A51-81C1-89D212005BC6}" destId="{4BB6079B-B483-4BF9-B610-5DF31560FE10}" srcOrd="1" destOrd="0" presId="urn:microsoft.com/office/officeart/2005/8/layout/list1"/>
    <dgm:cxn modelId="{A3483BFB-4536-4BF3-94B3-A85B152FC774}" type="presParOf" srcId="{4449F3BE-8A05-4361-B19E-0CD55653E93D}" destId="{1F9B26A6-FC1C-4510-B1BC-F46E52941C25}" srcOrd="1" destOrd="0" presId="urn:microsoft.com/office/officeart/2005/8/layout/list1"/>
    <dgm:cxn modelId="{A709D9C7-B362-4F5D-9C7B-1C6E20362D04}" type="presParOf" srcId="{4449F3BE-8A05-4361-B19E-0CD55653E93D}" destId="{9C5984A6-F5FA-46AE-AFFD-C85B558B05A8}" srcOrd="2" destOrd="0" presId="urn:microsoft.com/office/officeart/2005/8/layout/list1"/>
    <dgm:cxn modelId="{1F68AE4C-2E26-4C2C-857B-3C711B393B23}" type="presParOf" srcId="{4449F3BE-8A05-4361-B19E-0CD55653E93D}" destId="{D892DCF5-BDEC-4AFD-9E28-964E9BC5A59F}" srcOrd="3" destOrd="0" presId="urn:microsoft.com/office/officeart/2005/8/layout/list1"/>
    <dgm:cxn modelId="{73683217-B281-4095-A4D9-6803AFAFD847}" type="presParOf" srcId="{4449F3BE-8A05-4361-B19E-0CD55653E93D}" destId="{13A847D2-3274-441A-A89D-CC9DCEE93C17}" srcOrd="4" destOrd="0" presId="urn:microsoft.com/office/officeart/2005/8/layout/list1"/>
    <dgm:cxn modelId="{CB028B44-FD2E-45E4-A3E4-2CEEC7A241EA}" type="presParOf" srcId="{13A847D2-3274-441A-A89D-CC9DCEE93C17}" destId="{AA6F4426-3E84-4A2F-B721-10DCECD573D0}" srcOrd="0" destOrd="0" presId="urn:microsoft.com/office/officeart/2005/8/layout/list1"/>
    <dgm:cxn modelId="{39E01603-D656-43BB-B963-8E84180B318B}" type="presParOf" srcId="{13A847D2-3274-441A-A89D-CC9DCEE93C17}" destId="{E416862E-3A59-4958-9E6D-8FE63738E2C0}" srcOrd="1" destOrd="0" presId="urn:microsoft.com/office/officeart/2005/8/layout/list1"/>
    <dgm:cxn modelId="{4DDE7164-3DA7-428C-A83A-17A803F9D2C3}" type="presParOf" srcId="{4449F3BE-8A05-4361-B19E-0CD55653E93D}" destId="{BEBF518C-D55D-4C31-AC36-0295B26345A8}" srcOrd="5" destOrd="0" presId="urn:microsoft.com/office/officeart/2005/8/layout/list1"/>
    <dgm:cxn modelId="{4B09595D-F2F0-4AA4-BE0C-38DFDFF58775}" type="presParOf" srcId="{4449F3BE-8A05-4361-B19E-0CD55653E93D}" destId="{D29F15B8-0CEC-4C12-AF56-3209C4F86083}" srcOrd="6" destOrd="0" presId="urn:microsoft.com/office/officeart/2005/8/layout/list1"/>
    <dgm:cxn modelId="{FA83ACEB-3070-46F7-89BA-DB9252367BB8}" type="presParOf" srcId="{4449F3BE-8A05-4361-B19E-0CD55653E93D}" destId="{2DE0B549-B03D-4075-B36E-C44144C550EE}" srcOrd="7" destOrd="0" presId="urn:microsoft.com/office/officeart/2005/8/layout/list1"/>
    <dgm:cxn modelId="{97D59118-6407-4DB4-8322-C4F6A4812435}" type="presParOf" srcId="{4449F3BE-8A05-4361-B19E-0CD55653E93D}" destId="{6B7BF3EA-C4D9-4FDF-9481-5B682A005E14}" srcOrd="8" destOrd="0" presId="urn:microsoft.com/office/officeart/2005/8/layout/list1"/>
    <dgm:cxn modelId="{6D5C551F-E377-4BF4-A272-8A3643008C6F}" type="presParOf" srcId="{6B7BF3EA-C4D9-4FDF-9481-5B682A005E14}" destId="{99C13F50-E8B1-4C01-BB36-104B71F101C3}" srcOrd="0" destOrd="0" presId="urn:microsoft.com/office/officeart/2005/8/layout/list1"/>
    <dgm:cxn modelId="{C616C888-354D-46F2-8F3E-C4F4056C0A1B}" type="presParOf" srcId="{6B7BF3EA-C4D9-4FDF-9481-5B682A005E14}" destId="{FDB9D15F-515C-43CB-B0BD-6FB2A93620FC}" srcOrd="1" destOrd="0" presId="urn:microsoft.com/office/officeart/2005/8/layout/list1"/>
    <dgm:cxn modelId="{7ACBB28A-506F-4993-B4AF-3B012481F195}" type="presParOf" srcId="{4449F3BE-8A05-4361-B19E-0CD55653E93D}" destId="{672F0CB5-14B3-4CF3-9A44-E168C6DD3AA1}" srcOrd="9" destOrd="0" presId="urn:microsoft.com/office/officeart/2005/8/layout/list1"/>
    <dgm:cxn modelId="{0770EEA2-E229-4956-86CB-C462EE5342DB}" type="presParOf" srcId="{4449F3BE-8A05-4361-B19E-0CD55653E93D}" destId="{7323084F-4380-4403-941E-F58A39E0BAD9}" srcOrd="10" destOrd="0" presId="urn:microsoft.com/office/officeart/2005/8/layout/list1"/>
    <dgm:cxn modelId="{AE8E8765-FEEB-43DE-B3DA-532FC1B3D7DB}" type="presParOf" srcId="{4449F3BE-8A05-4361-B19E-0CD55653E93D}" destId="{B18BFFB2-E124-49E4-943F-8DDC1306B718}" srcOrd="11" destOrd="0" presId="urn:microsoft.com/office/officeart/2005/8/layout/list1"/>
    <dgm:cxn modelId="{C1DE03C4-418F-4ECD-8938-0A987AF437B9}" type="presParOf" srcId="{4449F3BE-8A05-4361-B19E-0CD55653E93D}" destId="{01B15BEA-A048-4EF6-A902-6DEEF54626C6}" srcOrd="12" destOrd="0" presId="urn:microsoft.com/office/officeart/2005/8/layout/list1"/>
    <dgm:cxn modelId="{0FE13822-94DF-46D1-ABCB-8E1BAC851A27}" type="presParOf" srcId="{01B15BEA-A048-4EF6-A902-6DEEF54626C6}" destId="{B85FB2C3-7241-4A7C-8A9C-06501D168FE5}" srcOrd="0" destOrd="0" presId="urn:microsoft.com/office/officeart/2005/8/layout/list1"/>
    <dgm:cxn modelId="{07E301F9-81C8-45BE-AABC-75A6E64344E9}" type="presParOf" srcId="{01B15BEA-A048-4EF6-A902-6DEEF54626C6}" destId="{37CD7FD3-0DEF-442F-B5AD-43D3A810DBB7}" srcOrd="1" destOrd="0" presId="urn:microsoft.com/office/officeart/2005/8/layout/list1"/>
    <dgm:cxn modelId="{E7B159E1-31C2-4E0A-A0FB-66F0742FC3AA}" type="presParOf" srcId="{4449F3BE-8A05-4361-B19E-0CD55653E93D}" destId="{BF0A40AA-92EC-4E2D-8EA0-69AA103F27A0}" srcOrd="13" destOrd="0" presId="urn:microsoft.com/office/officeart/2005/8/layout/list1"/>
    <dgm:cxn modelId="{CDAC606D-98D7-4CE4-98CA-3A03321971E9}" type="presParOf" srcId="{4449F3BE-8A05-4361-B19E-0CD55653E93D}" destId="{3E376099-9D56-4623-8B37-BF487915D1D0}"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5C958FB-4A5A-4416-AD17-F7AF8EC3704B}" type="doc">
      <dgm:prSet loTypeId="urn:microsoft.com/office/officeart/2005/8/layout/list1" loCatId="list" qsTypeId="urn:microsoft.com/office/officeart/2005/8/quickstyle/simple1" qsCatId="simple" csTypeId="urn:microsoft.com/office/officeart/2005/8/colors/accent0_2" csCatId="mainScheme" phldr="1"/>
      <dgm:spPr/>
      <dgm:t>
        <a:bodyPr/>
        <a:lstStyle/>
        <a:p>
          <a:endParaRPr lang="en-AU"/>
        </a:p>
      </dgm:t>
    </dgm:pt>
    <dgm:pt modelId="{0206E2EA-F984-49A8-8974-BA60FA21F5A6}">
      <dgm:prSet phldrT="[Text]"/>
      <dgm:spPr/>
      <dgm:t>
        <a:bodyPr/>
        <a:lstStyle/>
        <a:p>
          <a:r>
            <a:rPr lang="en-AU" dirty="0" smtClean="0"/>
            <a:t>Functionality</a:t>
          </a:r>
          <a:endParaRPr lang="en-AU" dirty="0"/>
        </a:p>
      </dgm:t>
    </dgm:pt>
    <dgm:pt modelId="{681B0C7B-C4D1-4A19-A90B-8291700C15B2}" type="parTrans" cxnId="{211B0536-CF1C-46D1-8E29-67CA244F167F}">
      <dgm:prSet/>
      <dgm:spPr/>
      <dgm:t>
        <a:bodyPr/>
        <a:lstStyle/>
        <a:p>
          <a:endParaRPr lang="en-AU"/>
        </a:p>
      </dgm:t>
    </dgm:pt>
    <dgm:pt modelId="{B0DA88B2-68B5-4156-8AE6-E5C58D3AE249}" type="sibTrans" cxnId="{211B0536-CF1C-46D1-8E29-67CA244F167F}">
      <dgm:prSet/>
      <dgm:spPr/>
      <dgm:t>
        <a:bodyPr/>
        <a:lstStyle/>
        <a:p>
          <a:endParaRPr lang="en-AU"/>
        </a:p>
      </dgm:t>
    </dgm:pt>
    <dgm:pt modelId="{8386E214-C533-49AC-B5BE-A923AE845ABA}">
      <dgm:prSet phldrT="[Text]"/>
      <dgm:spPr/>
      <dgm:t>
        <a:bodyPr/>
        <a:lstStyle/>
        <a:p>
          <a:r>
            <a:rPr lang="en-AU" dirty="0" smtClean="0"/>
            <a:t>Usability</a:t>
          </a:r>
          <a:endParaRPr lang="en-AU" dirty="0"/>
        </a:p>
      </dgm:t>
    </dgm:pt>
    <dgm:pt modelId="{7063EC65-B3E2-4136-94AD-C2F04EB5A7DE}" type="parTrans" cxnId="{3A4E0C86-A523-40F9-BC78-41F71980A425}">
      <dgm:prSet/>
      <dgm:spPr/>
      <dgm:t>
        <a:bodyPr/>
        <a:lstStyle/>
        <a:p>
          <a:endParaRPr lang="en-AU"/>
        </a:p>
      </dgm:t>
    </dgm:pt>
    <dgm:pt modelId="{75DEB7FE-01B5-4393-9B9B-38440F0E03D7}" type="sibTrans" cxnId="{3A4E0C86-A523-40F9-BC78-41F71980A425}">
      <dgm:prSet/>
      <dgm:spPr/>
      <dgm:t>
        <a:bodyPr/>
        <a:lstStyle/>
        <a:p>
          <a:endParaRPr lang="en-AU"/>
        </a:p>
      </dgm:t>
    </dgm:pt>
    <dgm:pt modelId="{75567FD8-75D5-437E-945A-E8EBE201DFB3}">
      <dgm:prSet phldrT="[Text]"/>
      <dgm:spPr/>
      <dgm:t>
        <a:bodyPr/>
        <a:lstStyle/>
        <a:p>
          <a:r>
            <a:rPr lang="en-AU" dirty="0" smtClean="0"/>
            <a:t>Reliability</a:t>
          </a:r>
          <a:endParaRPr lang="en-AU" dirty="0"/>
        </a:p>
      </dgm:t>
    </dgm:pt>
    <dgm:pt modelId="{9FA7BEA4-6C76-408F-B94C-637B555B767C}" type="parTrans" cxnId="{61F9BF82-B221-4473-9B8F-F38F740A687B}">
      <dgm:prSet/>
      <dgm:spPr/>
      <dgm:t>
        <a:bodyPr/>
        <a:lstStyle/>
        <a:p>
          <a:endParaRPr lang="en-AU"/>
        </a:p>
      </dgm:t>
    </dgm:pt>
    <dgm:pt modelId="{11285B0D-397B-4862-B131-A0B00CE7BA5C}" type="sibTrans" cxnId="{61F9BF82-B221-4473-9B8F-F38F740A687B}">
      <dgm:prSet/>
      <dgm:spPr/>
      <dgm:t>
        <a:bodyPr/>
        <a:lstStyle/>
        <a:p>
          <a:endParaRPr lang="en-AU"/>
        </a:p>
      </dgm:t>
    </dgm:pt>
    <dgm:pt modelId="{7776D1AD-28ED-4061-A17B-7B1F7B7DD273}">
      <dgm:prSet phldrT="[Text]"/>
      <dgm:spPr/>
      <dgm:t>
        <a:bodyPr/>
        <a:lstStyle/>
        <a:p>
          <a:r>
            <a:rPr lang="en-AU" dirty="0" smtClean="0"/>
            <a:t>Performance</a:t>
          </a:r>
          <a:endParaRPr lang="en-AU" dirty="0"/>
        </a:p>
      </dgm:t>
    </dgm:pt>
    <dgm:pt modelId="{CCBCE860-9A90-4354-AFD6-26CBBDA8981D}" type="parTrans" cxnId="{C163F0E8-00A8-4E57-A76A-5BCF23B23573}">
      <dgm:prSet/>
      <dgm:spPr/>
      <dgm:t>
        <a:bodyPr/>
        <a:lstStyle/>
        <a:p>
          <a:endParaRPr lang="en-AU"/>
        </a:p>
      </dgm:t>
    </dgm:pt>
    <dgm:pt modelId="{25B55B08-376E-451B-BCF3-E1F505E18A72}" type="sibTrans" cxnId="{C163F0E8-00A8-4E57-A76A-5BCF23B23573}">
      <dgm:prSet/>
      <dgm:spPr/>
      <dgm:t>
        <a:bodyPr/>
        <a:lstStyle/>
        <a:p>
          <a:endParaRPr lang="en-AU"/>
        </a:p>
      </dgm:t>
    </dgm:pt>
    <dgm:pt modelId="{16B5841D-CADE-441E-B060-2B5F4277E932}">
      <dgm:prSet phldrT="[Text]"/>
      <dgm:spPr/>
      <dgm:t>
        <a:bodyPr/>
        <a:lstStyle/>
        <a:p>
          <a:r>
            <a:rPr lang="en-AU" dirty="0" smtClean="0"/>
            <a:t>Security</a:t>
          </a:r>
          <a:endParaRPr lang="en-AU" dirty="0"/>
        </a:p>
      </dgm:t>
    </dgm:pt>
    <dgm:pt modelId="{FF8EB935-70A8-46B0-BB0B-ECFDD6742BE8}" type="parTrans" cxnId="{10FA5150-75AB-4E0C-9875-D88756799607}">
      <dgm:prSet/>
      <dgm:spPr/>
      <dgm:t>
        <a:bodyPr/>
        <a:lstStyle/>
        <a:p>
          <a:endParaRPr lang="en-AU"/>
        </a:p>
      </dgm:t>
    </dgm:pt>
    <dgm:pt modelId="{1602E50F-C61B-4A02-A3B0-E488D9475802}" type="sibTrans" cxnId="{10FA5150-75AB-4E0C-9875-D88756799607}">
      <dgm:prSet/>
      <dgm:spPr/>
      <dgm:t>
        <a:bodyPr/>
        <a:lstStyle/>
        <a:p>
          <a:endParaRPr lang="en-AU"/>
        </a:p>
      </dgm:t>
    </dgm:pt>
    <dgm:pt modelId="{495163D4-81DF-44D6-BFF0-A9E8F5853453}">
      <dgm:prSet phldrT="[Text]"/>
      <dgm:spPr/>
      <dgm:t>
        <a:bodyPr/>
        <a:lstStyle/>
        <a:p>
          <a:r>
            <a:rPr lang="en-AU" dirty="0" smtClean="0"/>
            <a:t>+</a:t>
          </a:r>
          <a:endParaRPr lang="en-AU" dirty="0"/>
        </a:p>
      </dgm:t>
    </dgm:pt>
    <dgm:pt modelId="{5043395C-2D8D-457E-99A9-A21CD6D887D0}" type="parTrans" cxnId="{FF709CAB-5A19-4009-9CD5-D4DD8ED41B29}">
      <dgm:prSet/>
      <dgm:spPr/>
      <dgm:t>
        <a:bodyPr/>
        <a:lstStyle/>
        <a:p>
          <a:endParaRPr lang="en-AU"/>
        </a:p>
      </dgm:t>
    </dgm:pt>
    <dgm:pt modelId="{7B77CA91-B4BB-4374-869A-8BB10D325FFB}" type="sibTrans" cxnId="{FF709CAB-5A19-4009-9CD5-D4DD8ED41B29}">
      <dgm:prSet/>
      <dgm:spPr/>
      <dgm:t>
        <a:bodyPr/>
        <a:lstStyle/>
        <a:p>
          <a:endParaRPr lang="en-AU"/>
        </a:p>
      </dgm:t>
    </dgm:pt>
    <dgm:pt modelId="{DDB0D3FB-D416-4586-8772-CAEECDA34F03}">
      <dgm:prSet phldrT="[Text]"/>
      <dgm:spPr/>
      <dgm:t>
        <a:bodyPr/>
        <a:lstStyle/>
        <a:p>
          <a:r>
            <a:rPr lang="en-AU" dirty="0" smtClean="0"/>
            <a:t>Constrains, standards, physical, other systems, etc.</a:t>
          </a:r>
          <a:endParaRPr lang="en-AU" dirty="0"/>
        </a:p>
      </dgm:t>
    </dgm:pt>
    <dgm:pt modelId="{6EBA3EDB-E013-4435-83C1-48A781793748}" type="parTrans" cxnId="{403210E2-201B-41A1-9093-C4E95D925BDE}">
      <dgm:prSet/>
      <dgm:spPr/>
      <dgm:t>
        <a:bodyPr/>
        <a:lstStyle/>
        <a:p>
          <a:endParaRPr lang="en-AU"/>
        </a:p>
      </dgm:t>
    </dgm:pt>
    <dgm:pt modelId="{FA52C577-56AC-4565-ADC2-E1B560C2ECC1}" type="sibTrans" cxnId="{403210E2-201B-41A1-9093-C4E95D925BDE}">
      <dgm:prSet/>
      <dgm:spPr/>
      <dgm:t>
        <a:bodyPr/>
        <a:lstStyle/>
        <a:p>
          <a:endParaRPr lang="en-AU"/>
        </a:p>
      </dgm:t>
    </dgm:pt>
    <dgm:pt modelId="{1EE42936-EDE1-4A9C-891B-4151D856AB0F}" type="pres">
      <dgm:prSet presAssocID="{15C958FB-4A5A-4416-AD17-F7AF8EC3704B}" presName="linear" presStyleCnt="0">
        <dgm:presLayoutVars>
          <dgm:dir/>
          <dgm:animLvl val="lvl"/>
          <dgm:resizeHandles val="exact"/>
        </dgm:presLayoutVars>
      </dgm:prSet>
      <dgm:spPr/>
    </dgm:pt>
    <dgm:pt modelId="{87F7D3A5-60C0-49D9-9EBB-A8D7082E5B83}" type="pres">
      <dgm:prSet presAssocID="{0206E2EA-F984-49A8-8974-BA60FA21F5A6}" presName="parentLin" presStyleCnt="0"/>
      <dgm:spPr/>
    </dgm:pt>
    <dgm:pt modelId="{A5A76090-44A7-47CA-9B5B-B0992E9B00E8}" type="pres">
      <dgm:prSet presAssocID="{0206E2EA-F984-49A8-8974-BA60FA21F5A6}" presName="parentLeftMargin" presStyleLbl="node1" presStyleIdx="0" presStyleCnt="6"/>
      <dgm:spPr/>
    </dgm:pt>
    <dgm:pt modelId="{97CE82F7-D681-4BAE-8C1B-9D27F957E07F}" type="pres">
      <dgm:prSet presAssocID="{0206E2EA-F984-49A8-8974-BA60FA21F5A6}" presName="parentText" presStyleLbl="node1" presStyleIdx="0" presStyleCnt="6">
        <dgm:presLayoutVars>
          <dgm:chMax val="0"/>
          <dgm:bulletEnabled val="1"/>
        </dgm:presLayoutVars>
      </dgm:prSet>
      <dgm:spPr/>
    </dgm:pt>
    <dgm:pt modelId="{52B43A99-80F6-4897-8F61-048BA816C9F1}" type="pres">
      <dgm:prSet presAssocID="{0206E2EA-F984-49A8-8974-BA60FA21F5A6}" presName="negativeSpace" presStyleCnt="0"/>
      <dgm:spPr/>
    </dgm:pt>
    <dgm:pt modelId="{DE3A12A0-0101-4D26-BA84-C9B0F8EF5C18}" type="pres">
      <dgm:prSet presAssocID="{0206E2EA-F984-49A8-8974-BA60FA21F5A6}" presName="childText" presStyleLbl="conFgAcc1" presStyleIdx="0" presStyleCnt="6">
        <dgm:presLayoutVars>
          <dgm:bulletEnabled val="1"/>
        </dgm:presLayoutVars>
      </dgm:prSet>
      <dgm:spPr/>
    </dgm:pt>
    <dgm:pt modelId="{808272B2-432A-410D-82EA-53BD9BFEBD88}" type="pres">
      <dgm:prSet presAssocID="{B0DA88B2-68B5-4156-8AE6-E5C58D3AE249}" presName="spaceBetweenRectangles" presStyleCnt="0"/>
      <dgm:spPr/>
    </dgm:pt>
    <dgm:pt modelId="{F93E87BE-DFC4-4274-8331-932113A95433}" type="pres">
      <dgm:prSet presAssocID="{8386E214-C533-49AC-B5BE-A923AE845ABA}" presName="parentLin" presStyleCnt="0"/>
      <dgm:spPr/>
    </dgm:pt>
    <dgm:pt modelId="{E6E1F25F-8F61-45D1-9DAA-3FE98270420A}" type="pres">
      <dgm:prSet presAssocID="{8386E214-C533-49AC-B5BE-A923AE845ABA}" presName="parentLeftMargin" presStyleLbl="node1" presStyleIdx="0" presStyleCnt="6"/>
      <dgm:spPr/>
    </dgm:pt>
    <dgm:pt modelId="{C5CD017D-6C94-4FD9-B300-A152983C928C}" type="pres">
      <dgm:prSet presAssocID="{8386E214-C533-49AC-B5BE-A923AE845ABA}" presName="parentText" presStyleLbl="node1" presStyleIdx="1" presStyleCnt="6">
        <dgm:presLayoutVars>
          <dgm:chMax val="0"/>
          <dgm:bulletEnabled val="1"/>
        </dgm:presLayoutVars>
      </dgm:prSet>
      <dgm:spPr/>
    </dgm:pt>
    <dgm:pt modelId="{B0BF24C9-66AE-4CBA-9D52-AD8E11DC92F1}" type="pres">
      <dgm:prSet presAssocID="{8386E214-C533-49AC-B5BE-A923AE845ABA}" presName="negativeSpace" presStyleCnt="0"/>
      <dgm:spPr/>
    </dgm:pt>
    <dgm:pt modelId="{0F977DC4-516E-4EAA-8C88-5B840E63317B}" type="pres">
      <dgm:prSet presAssocID="{8386E214-C533-49AC-B5BE-A923AE845ABA}" presName="childText" presStyleLbl="conFgAcc1" presStyleIdx="1" presStyleCnt="6">
        <dgm:presLayoutVars>
          <dgm:bulletEnabled val="1"/>
        </dgm:presLayoutVars>
      </dgm:prSet>
      <dgm:spPr/>
    </dgm:pt>
    <dgm:pt modelId="{E5C8F55E-73FD-43C3-9E12-F3BF6C5EFB55}" type="pres">
      <dgm:prSet presAssocID="{75DEB7FE-01B5-4393-9B9B-38440F0E03D7}" presName="spaceBetweenRectangles" presStyleCnt="0"/>
      <dgm:spPr/>
    </dgm:pt>
    <dgm:pt modelId="{70E3E4E0-E331-4727-B12B-C10963FF0D82}" type="pres">
      <dgm:prSet presAssocID="{75567FD8-75D5-437E-945A-E8EBE201DFB3}" presName="parentLin" presStyleCnt="0"/>
      <dgm:spPr/>
    </dgm:pt>
    <dgm:pt modelId="{24883881-6E70-4787-A03E-CC865DBC2566}" type="pres">
      <dgm:prSet presAssocID="{75567FD8-75D5-437E-945A-E8EBE201DFB3}" presName="parentLeftMargin" presStyleLbl="node1" presStyleIdx="1" presStyleCnt="6"/>
      <dgm:spPr/>
    </dgm:pt>
    <dgm:pt modelId="{022536E0-DCD3-48A7-A116-145515C26988}" type="pres">
      <dgm:prSet presAssocID="{75567FD8-75D5-437E-945A-E8EBE201DFB3}" presName="parentText" presStyleLbl="node1" presStyleIdx="2" presStyleCnt="6">
        <dgm:presLayoutVars>
          <dgm:chMax val="0"/>
          <dgm:bulletEnabled val="1"/>
        </dgm:presLayoutVars>
      </dgm:prSet>
      <dgm:spPr/>
    </dgm:pt>
    <dgm:pt modelId="{88D0EB53-0571-46EF-BD0D-661EEEEE0E6D}" type="pres">
      <dgm:prSet presAssocID="{75567FD8-75D5-437E-945A-E8EBE201DFB3}" presName="negativeSpace" presStyleCnt="0"/>
      <dgm:spPr/>
    </dgm:pt>
    <dgm:pt modelId="{903C6488-19F0-4468-A516-375E9A26A23B}" type="pres">
      <dgm:prSet presAssocID="{75567FD8-75D5-437E-945A-E8EBE201DFB3}" presName="childText" presStyleLbl="conFgAcc1" presStyleIdx="2" presStyleCnt="6">
        <dgm:presLayoutVars>
          <dgm:bulletEnabled val="1"/>
        </dgm:presLayoutVars>
      </dgm:prSet>
      <dgm:spPr/>
    </dgm:pt>
    <dgm:pt modelId="{40488434-82F2-41DD-AE7A-58FC00792088}" type="pres">
      <dgm:prSet presAssocID="{11285B0D-397B-4862-B131-A0B00CE7BA5C}" presName="spaceBetweenRectangles" presStyleCnt="0"/>
      <dgm:spPr/>
    </dgm:pt>
    <dgm:pt modelId="{2A15DDE1-7F71-4C24-9A05-49152EE01FA8}" type="pres">
      <dgm:prSet presAssocID="{7776D1AD-28ED-4061-A17B-7B1F7B7DD273}" presName="parentLin" presStyleCnt="0"/>
      <dgm:spPr/>
    </dgm:pt>
    <dgm:pt modelId="{934A339C-043D-4CD3-BCBA-97C6C6EF2B54}" type="pres">
      <dgm:prSet presAssocID="{7776D1AD-28ED-4061-A17B-7B1F7B7DD273}" presName="parentLeftMargin" presStyleLbl="node1" presStyleIdx="2" presStyleCnt="6"/>
      <dgm:spPr/>
    </dgm:pt>
    <dgm:pt modelId="{2D83BFB9-60A9-45F9-9D57-408D7B1894F8}" type="pres">
      <dgm:prSet presAssocID="{7776D1AD-28ED-4061-A17B-7B1F7B7DD273}" presName="parentText" presStyleLbl="node1" presStyleIdx="3" presStyleCnt="6">
        <dgm:presLayoutVars>
          <dgm:chMax val="0"/>
          <dgm:bulletEnabled val="1"/>
        </dgm:presLayoutVars>
      </dgm:prSet>
      <dgm:spPr/>
    </dgm:pt>
    <dgm:pt modelId="{212B9CC2-808A-4A72-B4C7-E3F67AF678FB}" type="pres">
      <dgm:prSet presAssocID="{7776D1AD-28ED-4061-A17B-7B1F7B7DD273}" presName="negativeSpace" presStyleCnt="0"/>
      <dgm:spPr/>
    </dgm:pt>
    <dgm:pt modelId="{CD4F46AC-95C5-4CB5-AFC8-342E8930E0A2}" type="pres">
      <dgm:prSet presAssocID="{7776D1AD-28ED-4061-A17B-7B1F7B7DD273}" presName="childText" presStyleLbl="conFgAcc1" presStyleIdx="3" presStyleCnt="6">
        <dgm:presLayoutVars>
          <dgm:bulletEnabled val="1"/>
        </dgm:presLayoutVars>
      </dgm:prSet>
      <dgm:spPr/>
    </dgm:pt>
    <dgm:pt modelId="{15D4A0E6-31E9-48E1-8450-5443E35A28DF}" type="pres">
      <dgm:prSet presAssocID="{25B55B08-376E-451B-BCF3-E1F505E18A72}" presName="spaceBetweenRectangles" presStyleCnt="0"/>
      <dgm:spPr/>
    </dgm:pt>
    <dgm:pt modelId="{3CC4E8FD-1860-4319-8479-183551F535A2}" type="pres">
      <dgm:prSet presAssocID="{16B5841D-CADE-441E-B060-2B5F4277E932}" presName="parentLin" presStyleCnt="0"/>
      <dgm:spPr/>
    </dgm:pt>
    <dgm:pt modelId="{215A1F0C-A977-459A-8DAD-C8F4425090FA}" type="pres">
      <dgm:prSet presAssocID="{16B5841D-CADE-441E-B060-2B5F4277E932}" presName="parentLeftMargin" presStyleLbl="node1" presStyleIdx="3" presStyleCnt="6"/>
      <dgm:spPr/>
    </dgm:pt>
    <dgm:pt modelId="{76135A5A-6322-41CA-B734-5A4A58EFCD04}" type="pres">
      <dgm:prSet presAssocID="{16B5841D-CADE-441E-B060-2B5F4277E932}" presName="parentText" presStyleLbl="node1" presStyleIdx="4" presStyleCnt="6">
        <dgm:presLayoutVars>
          <dgm:chMax val="0"/>
          <dgm:bulletEnabled val="1"/>
        </dgm:presLayoutVars>
      </dgm:prSet>
      <dgm:spPr/>
    </dgm:pt>
    <dgm:pt modelId="{D5996989-01DE-464C-BCF3-A414BA8F7C41}" type="pres">
      <dgm:prSet presAssocID="{16B5841D-CADE-441E-B060-2B5F4277E932}" presName="negativeSpace" presStyleCnt="0"/>
      <dgm:spPr/>
    </dgm:pt>
    <dgm:pt modelId="{ADA29484-EA79-43E2-9E4A-C4FCFF49F022}" type="pres">
      <dgm:prSet presAssocID="{16B5841D-CADE-441E-B060-2B5F4277E932}" presName="childText" presStyleLbl="conFgAcc1" presStyleIdx="4" presStyleCnt="6">
        <dgm:presLayoutVars>
          <dgm:bulletEnabled val="1"/>
        </dgm:presLayoutVars>
      </dgm:prSet>
      <dgm:spPr/>
    </dgm:pt>
    <dgm:pt modelId="{743603A3-8EB3-4C3C-A41C-B0AE02825F44}" type="pres">
      <dgm:prSet presAssocID="{1602E50F-C61B-4A02-A3B0-E488D9475802}" presName="spaceBetweenRectangles" presStyleCnt="0"/>
      <dgm:spPr/>
    </dgm:pt>
    <dgm:pt modelId="{4E039B09-DCF6-400D-9414-C7BF66AB071A}" type="pres">
      <dgm:prSet presAssocID="{495163D4-81DF-44D6-BFF0-A9E8F5853453}" presName="parentLin" presStyleCnt="0"/>
      <dgm:spPr/>
    </dgm:pt>
    <dgm:pt modelId="{E73294DF-241E-4304-BE6A-638CE6F8C72A}" type="pres">
      <dgm:prSet presAssocID="{495163D4-81DF-44D6-BFF0-A9E8F5853453}" presName="parentLeftMargin" presStyleLbl="node1" presStyleIdx="4" presStyleCnt="6"/>
      <dgm:spPr/>
    </dgm:pt>
    <dgm:pt modelId="{282553D6-2663-4044-8FB3-0E2051D501C9}" type="pres">
      <dgm:prSet presAssocID="{495163D4-81DF-44D6-BFF0-A9E8F5853453}" presName="parentText" presStyleLbl="node1" presStyleIdx="5" presStyleCnt="6">
        <dgm:presLayoutVars>
          <dgm:chMax val="0"/>
          <dgm:bulletEnabled val="1"/>
        </dgm:presLayoutVars>
      </dgm:prSet>
      <dgm:spPr/>
    </dgm:pt>
    <dgm:pt modelId="{9B984B4F-D7C6-462C-86A2-3D4694B5E7DA}" type="pres">
      <dgm:prSet presAssocID="{495163D4-81DF-44D6-BFF0-A9E8F5853453}" presName="negativeSpace" presStyleCnt="0"/>
      <dgm:spPr/>
    </dgm:pt>
    <dgm:pt modelId="{F7B6D4B0-CEEA-47F1-9CF3-CAD514965DB7}" type="pres">
      <dgm:prSet presAssocID="{495163D4-81DF-44D6-BFF0-A9E8F5853453}" presName="childText" presStyleLbl="conFgAcc1" presStyleIdx="5" presStyleCnt="6">
        <dgm:presLayoutVars>
          <dgm:bulletEnabled val="1"/>
        </dgm:presLayoutVars>
      </dgm:prSet>
      <dgm:spPr/>
      <dgm:t>
        <a:bodyPr/>
        <a:lstStyle/>
        <a:p>
          <a:endParaRPr lang="en-AU"/>
        </a:p>
      </dgm:t>
    </dgm:pt>
  </dgm:ptLst>
  <dgm:cxnLst>
    <dgm:cxn modelId="{BD344E60-0682-4E56-9B77-44F2DDED3AA4}" type="presOf" srcId="{8386E214-C533-49AC-B5BE-A923AE845ABA}" destId="{C5CD017D-6C94-4FD9-B300-A152983C928C}" srcOrd="1" destOrd="0" presId="urn:microsoft.com/office/officeart/2005/8/layout/list1"/>
    <dgm:cxn modelId="{3A4E0C86-A523-40F9-BC78-41F71980A425}" srcId="{15C958FB-4A5A-4416-AD17-F7AF8EC3704B}" destId="{8386E214-C533-49AC-B5BE-A923AE845ABA}" srcOrd="1" destOrd="0" parTransId="{7063EC65-B3E2-4136-94AD-C2F04EB5A7DE}" sibTransId="{75DEB7FE-01B5-4393-9B9B-38440F0E03D7}"/>
    <dgm:cxn modelId="{34443859-24B1-401D-87DC-FD31BC8D0428}" type="presOf" srcId="{8386E214-C533-49AC-B5BE-A923AE845ABA}" destId="{E6E1F25F-8F61-45D1-9DAA-3FE98270420A}" srcOrd="0" destOrd="0" presId="urn:microsoft.com/office/officeart/2005/8/layout/list1"/>
    <dgm:cxn modelId="{61F9BF82-B221-4473-9B8F-F38F740A687B}" srcId="{15C958FB-4A5A-4416-AD17-F7AF8EC3704B}" destId="{75567FD8-75D5-437E-945A-E8EBE201DFB3}" srcOrd="2" destOrd="0" parTransId="{9FA7BEA4-6C76-408F-B94C-637B555B767C}" sibTransId="{11285B0D-397B-4862-B131-A0B00CE7BA5C}"/>
    <dgm:cxn modelId="{40789868-03FB-41C8-B0AB-B28D3DF3707F}" type="presOf" srcId="{7776D1AD-28ED-4061-A17B-7B1F7B7DD273}" destId="{934A339C-043D-4CD3-BCBA-97C6C6EF2B54}" srcOrd="0" destOrd="0" presId="urn:microsoft.com/office/officeart/2005/8/layout/list1"/>
    <dgm:cxn modelId="{FF709CAB-5A19-4009-9CD5-D4DD8ED41B29}" srcId="{15C958FB-4A5A-4416-AD17-F7AF8EC3704B}" destId="{495163D4-81DF-44D6-BFF0-A9E8F5853453}" srcOrd="5" destOrd="0" parTransId="{5043395C-2D8D-457E-99A9-A21CD6D887D0}" sibTransId="{7B77CA91-B4BB-4374-869A-8BB10D325FFB}"/>
    <dgm:cxn modelId="{A617303F-5369-40DE-B295-E9D313B71D50}" type="presOf" srcId="{7776D1AD-28ED-4061-A17B-7B1F7B7DD273}" destId="{2D83BFB9-60A9-45F9-9D57-408D7B1894F8}" srcOrd="1" destOrd="0" presId="urn:microsoft.com/office/officeart/2005/8/layout/list1"/>
    <dgm:cxn modelId="{4E7DA469-63C1-4066-A34D-3C6F9626DB3B}" type="presOf" srcId="{DDB0D3FB-D416-4586-8772-CAEECDA34F03}" destId="{F7B6D4B0-CEEA-47F1-9CF3-CAD514965DB7}" srcOrd="0" destOrd="0" presId="urn:microsoft.com/office/officeart/2005/8/layout/list1"/>
    <dgm:cxn modelId="{0105A31F-0F40-4B22-910D-52027AB58B41}" type="presOf" srcId="{0206E2EA-F984-49A8-8974-BA60FA21F5A6}" destId="{97CE82F7-D681-4BAE-8C1B-9D27F957E07F}" srcOrd="1" destOrd="0" presId="urn:microsoft.com/office/officeart/2005/8/layout/list1"/>
    <dgm:cxn modelId="{C163F0E8-00A8-4E57-A76A-5BCF23B23573}" srcId="{15C958FB-4A5A-4416-AD17-F7AF8EC3704B}" destId="{7776D1AD-28ED-4061-A17B-7B1F7B7DD273}" srcOrd="3" destOrd="0" parTransId="{CCBCE860-9A90-4354-AFD6-26CBBDA8981D}" sibTransId="{25B55B08-376E-451B-BCF3-E1F505E18A72}"/>
    <dgm:cxn modelId="{10FA5150-75AB-4E0C-9875-D88756799607}" srcId="{15C958FB-4A5A-4416-AD17-F7AF8EC3704B}" destId="{16B5841D-CADE-441E-B060-2B5F4277E932}" srcOrd="4" destOrd="0" parTransId="{FF8EB935-70A8-46B0-BB0B-ECFDD6742BE8}" sibTransId="{1602E50F-C61B-4A02-A3B0-E488D9475802}"/>
    <dgm:cxn modelId="{F32C6D76-0AB7-4B9D-84EB-9196CC258751}" type="presOf" srcId="{495163D4-81DF-44D6-BFF0-A9E8F5853453}" destId="{282553D6-2663-4044-8FB3-0E2051D501C9}" srcOrd="1" destOrd="0" presId="urn:microsoft.com/office/officeart/2005/8/layout/list1"/>
    <dgm:cxn modelId="{EE527C8C-91B4-4362-A7D4-7650390F729F}" type="presOf" srcId="{0206E2EA-F984-49A8-8974-BA60FA21F5A6}" destId="{A5A76090-44A7-47CA-9B5B-B0992E9B00E8}" srcOrd="0" destOrd="0" presId="urn:microsoft.com/office/officeart/2005/8/layout/list1"/>
    <dgm:cxn modelId="{403210E2-201B-41A1-9093-C4E95D925BDE}" srcId="{495163D4-81DF-44D6-BFF0-A9E8F5853453}" destId="{DDB0D3FB-D416-4586-8772-CAEECDA34F03}" srcOrd="0" destOrd="0" parTransId="{6EBA3EDB-E013-4435-83C1-48A781793748}" sibTransId="{FA52C577-56AC-4565-ADC2-E1B560C2ECC1}"/>
    <dgm:cxn modelId="{8C738736-FD20-4490-AE2E-FE2C8DE0F264}" type="presOf" srcId="{16B5841D-CADE-441E-B060-2B5F4277E932}" destId="{76135A5A-6322-41CA-B734-5A4A58EFCD04}" srcOrd="1" destOrd="0" presId="urn:microsoft.com/office/officeart/2005/8/layout/list1"/>
    <dgm:cxn modelId="{90305632-0063-4607-9696-7B4783512177}" type="presOf" srcId="{495163D4-81DF-44D6-BFF0-A9E8F5853453}" destId="{E73294DF-241E-4304-BE6A-638CE6F8C72A}" srcOrd="0" destOrd="0" presId="urn:microsoft.com/office/officeart/2005/8/layout/list1"/>
    <dgm:cxn modelId="{11966754-3910-49CF-8DF7-0735A946139D}" type="presOf" srcId="{75567FD8-75D5-437E-945A-E8EBE201DFB3}" destId="{24883881-6E70-4787-A03E-CC865DBC2566}" srcOrd="0" destOrd="0" presId="urn:microsoft.com/office/officeart/2005/8/layout/list1"/>
    <dgm:cxn modelId="{211B0536-CF1C-46D1-8E29-67CA244F167F}" srcId="{15C958FB-4A5A-4416-AD17-F7AF8EC3704B}" destId="{0206E2EA-F984-49A8-8974-BA60FA21F5A6}" srcOrd="0" destOrd="0" parTransId="{681B0C7B-C4D1-4A19-A90B-8291700C15B2}" sibTransId="{B0DA88B2-68B5-4156-8AE6-E5C58D3AE249}"/>
    <dgm:cxn modelId="{A7F7BF1E-2520-4D82-95AE-06819045A3C8}" type="presOf" srcId="{15C958FB-4A5A-4416-AD17-F7AF8EC3704B}" destId="{1EE42936-EDE1-4A9C-891B-4151D856AB0F}" srcOrd="0" destOrd="0" presId="urn:microsoft.com/office/officeart/2005/8/layout/list1"/>
    <dgm:cxn modelId="{15CE66A5-315A-47E1-A122-25BA8AEA02EC}" type="presOf" srcId="{16B5841D-CADE-441E-B060-2B5F4277E932}" destId="{215A1F0C-A977-459A-8DAD-C8F4425090FA}" srcOrd="0" destOrd="0" presId="urn:microsoft.com/office/officeart/2005/8/layout/list1"/>
    <dgm:cxn modelId="{CDB5C00A-FC79-4ED0-8998-1FA22B6D9270}" type="presOf" srcId="{75567FD8-75D5-437E-945A-E8EBE201DFB3}" destId="{022536E0-DCD3-48A7-A116-145515C26988}" srcOrd="1" destOrd="0" presId="urn:microsoft.com/office/officeart/2005/8/layout/list1"/>
    <dgm:cxn modelId="{339071C0-712A-47E1-8289-8910917D1881}" type="presParOf" srcId="{1EE42936-EDE1-4A9C-891B-4151D856AB0F}" destId="{87F7D3A5-60C0-49D9-9EBB-A8D7082E5B83}" srcOrd="0" destOrd="0" presId="urn:microsoft.com/office/officeart/2005/8/layout/list1"/>
    <dgm:cxn modelId="{8587D07F-1E5B-4CB4-834E-F5B105EE9DA3}" type="presParOf" srcId="{87F7D3A5-60C0-49D9-9EBB-A8D7082E5B83}" destId="{A5A76090-44A7-47CA-9B5B-B0992E9B00E8}" srcOrd="0" destOrd="0" presId="urn:microsoft.com/office/officeart/2005/8/layout/list1"/>
    <dgm:cxn modelId="{E0E8558F-C67A-4486-B869-2B9309B34587}" type="presParOf" srcId="{87F7D3A5-60C0-49D9-9EBB-A8D7082E5B83}" destId="{97CE82F7-D681-4BAE-8C1B-9D27F957E07F}" srcOrd="1" destOrd="0" presId="urn:microsoft.com/office/officeart/2005/8/layout/list1"/>
    <dgm:cxn modelId="{7ACE2708-6FA0-4ED2-AB2A-31CCC4CDFC1B}" type="presParOf" srcId="{1EE42936-EDE1-4A9C-891B-4151D856AB0F}" destId="{52B43A99-80F6-4897-8F61-048BA816C9F1}" srcOrd="1" destOrd="0" presId="urn:microsoft.com/office/officeart/2005/8/layout/list1"/>
    <dgm:cxn modelId="{BE6A1D3A-A377-4BAF-BAF7-27E86C7F24E9}" type="presParOf" srcId="{1EE42936-EDE1-4A9C-891B-4151D856AB0F}" destId="{DE3A12A0-0101-4D26-BA84-C9B0F8EF5C18}" srcOrd="2" destOrd="0" presId="urn:microsoft.com/office/officeart/2005/8/layout/list1"/>
    <dgm:cxn modelId="{520ED018-581D-41FE-B7E5-415CF293BEE8}" type="presParOf" srcId="{1EE42936-EDE1-4A9C-891B-4151D856AB0F}" destId="{808272B2-432A-410D-82EA-53BD9BFEBD88}" srcOrd="3" destOrd="0" presId="urn:microsoft.com/office/officeart/2005/8/layout/list1"/>
    <dgm:cxn modelId="{39FFF6C5-34E4-4311-9407-91B39FA22614}" type="presParOf" srcId="{1EE42936-EDE1-4A9C-891B-4151D856AB0F}" destId="{F93E87BE-DFC4-4274-8331-932113A95433}" srcOrd="4" destOrd="0" presId="urn:microsoft.com/office/officeart/2005/8/layout/list1"/>
    <dgm:cxn modelId="{BEE72421-49BF-40C8-BAAC-399F0C39D1DF}" type="presParOf" srcId="{F93E87BE-DFC4-4274-8331-932113A95433}" destId="{E6E1F25F-8F61-45D1-9DAA-3FE98270420A}" srcOrd="0" destOrd="0" presId="urn:microsoft.com/office/officeart/2005/8/layout/list1"/>
    <dgm:cxn modelId="{F34976EF-C0B5-430E-9F02-B013C75536AD}" type="presParOf" srcId="{F93E87BE-DFC4-4274-8331-932113A95433}" destId="{C5CD017D-6C94-4FD9-B300-A152983C928C}" srcOrd="1" destOrd="0" presId="urn:microsoft.com/office/officeart/2005/8/layout/list1"/>
    <dgm:cxn modelId="{BA1B8627-583F-4D24-83A8-277329E58CCE}" type="presParOf" srcId="{1EE42936-EDE1-4A9C-891B-4151D856AB0F}" destId="{B0BF24C9-66AE-4CBA-9D52-AD8E11DC92F1}" srcOrd="5" destOrd="0" presId="urn:microsoft.com/office/officeart/2005/8/layout/list1"/>
    <dgm:cxn modelId="{BF4810ED-17D2-4D5D-BA0F-B39E55146D48}" type="presParOf" srcId="{1EE42936-EDE1-4A9C-891B-4151D856AB0F}" destId="{0F977DC4-516E-4EAA-8C88-5B840E63317B}" srcOrd="6" destOrd="0" presId="urn:microsoft.com/office/officeart/2005/8/layout/list1"/>
    <dgm:cxn modelId="{D4D28718-56B3-4596-A1FF-17A2BC85FDD2}" type="presParOf" srcId="{1EE42936-EDE1-4A9C-891B-4151D856AB0F}" destId="{E5C8F55E-73FD-43C3-9E12-F3BF6C5EFB55}" srcOrd="7" destOrd="0" presId="urn:microsoft.com/office/officeart/2005/8/layout/list1"/>
    <dgm:cxn modelId="{1773F7D5-E2A8-4FDF-853E-9587DB86DAFF}" type="presParOf" srcId="{1EE42936-EDE1-4A9C-891B-4151D856AB0F}" destId="{70E3E4E0-E331-4727-B12B-C10963FF0D82}" srcOrd="8" destOrd="0" presId="urn:microsoft.com/office/officeart/2005/8/layout/list1"/>
    <dgm:cxn modelId="{2054D9DD-EDFD-470E-AFCE-25752122A10F}" type="presParOf" srcId="{70E3E4E0-E331-4727-B12B-C10963FF0D82}" destId="{24883881-6E70-4787-A03E-CC865DBC2566}" srcOrd="0" destOrd="0" presId="urn:microsoft.com/office/officeart/2005/8/layout/list1"/>
    <dgm:cxn modelId="{C8D4F11A-4B9F-4826-8274-9CD80F8DB6C1}" type="presParOf" srcId="{70E3E4E0-E331-4727-B12B-C10963FF0D82}" destId="{022536E0-DCD3-48A7-A116-145515C26988}" srcOrd="1" destOrd="0" presId="urn:microsoft.com/office/officeart/2005/8/layout/list1"/>
    <dgm:cxn modelId="{AA8D52ED-56C6-42EF-88A6-80FFCB9C3342}" type="presParOf" srcId="{1EE42936-EDE1-4A9C-891B-4151D856AB0F}" destId="{88D0EB53-0571-46EF-BD0D-661EEEEE0E6D}" srcOrd="9" destOrd="0" presId="urn:microsoft.com/office/officeart/2005/8/layout/list1"/>
    <dgm:cxn modelId="{DE2DFC5B-4751-4F27-93A4-5E15B979628E}" type="presParOf" srcId="{1EE42936-EDE1-4A9C-891B-4151D856AB0F}" destId="{903C6488-19F0-4468-A516-375E9A26A23B}" srcOrd="10" destOrd="0" presId="urn:microsoft.com/office/officeart/2005/8/layout/list1"/>
    <dgm:cxn modelId="{26CCED4C-86D5-4EFC-BCFC-47F7B926884A}" type="presParOf" srcId="{1EE42936-EDE1-4A9C-891B-4151D856AB0F}" destId="{40488434-82F2-41DD-AE7A-58FC00792088}" srcOrd="11" destOrd="0" presId="urn:microsoft.com/office/officeart/2005/8/layout/list1"/>
    <dgm:cxn modelId="{A638E927-6456-410D-99C0-2858C6E8BF5B}" type="presParOf" srcId="{1EE42936-EDE1-4A9C-891B-4151D856AB0F}" destId="{2A15DDE1-7F71-4C24-9A05-49152EE01FA8}" srcOrd="12" destOrd="0" presId="urn:microsoft.com/office/officeart/2005/8/layout/list1"/>
    <dgm:cxn modelId="{A4DB9AA8-3C80-4224-9EE7-B3DA631CEAD1}" type="presParOf" srcId="{2A15DDE1-7F71-4C24-9A05-49152EE01FA8}" destId="{934A339C-043D-4CD3-BCBA-97C6C6EF2B54}" srcOrd="0" destOrd="0" presId="urn:microsoft.com/office/officeart/2005/8/layout/list1"/>
    <dgm:cxn modelId="{D0A112F8-7F72-4C40-B4C3-F2553BB603A2}" type="presParOf" srcId="{2A15DDE1-7F71-4C24-9A05-49152EE01FA8}" destId="{2D83BFB9-60A9-45F9-9D57-408D7B1894F8}" srcOrd="1" destOrd="0" presId="urn:microsoft.com/office/officeart/2005/8/layout/list1"/>
    <dgm:cxn modelId="{6C1CC2B6-BD2D-4487-BF15-D56261C7BC0B}" type="presParOf" srcId="{1EE42936-EDE1-4A9C-891B-4151D856AB0F}" destId="{212B9CC2-808A-4A72-B4C7-E3F67AF678FB}" srcOrd="13" destOrd="0" presId="urn:microsoft.com/office/officeart/2005/8/layout/list1"/>
    <dgm:cxn modelId="{02A76C60-69DF-4919-9B51-D27C932BD602}" type="presParOf" srcId="{1EE42936-EDE1-4A9C-891B-4151D856AB0F}" destId="{CD4F46AC-95C5-4CB5-AFC8-342E8930E0A2}" srcOrd="14" destOrd="0" presId="urn:microsoft.com/office/officeart/2005/8/layout/list1"/>
    <dgm:cxn modelId="{40D37594-5DF4-4A9C-9318-C345CD636E63}" type="presParOf" srcId="{1EE42936-EDE1-4A9C-891B-4151D856AB0F}" destId="{15D4A0E6-31E9-48E1-8450-5443E35A28DF}" srcOrd="15" destOrd="0" presId="urn:microsoft.com/office/officeart/2005/8/layout/list1"/>
    <dgm:cxn modelId="{97CB312A-6B0B-4DEB-881A-D9B8022603CE}" type="presParOf" srcId="{1EE42936-EDE1-4A9C-891B-4151D856AB0F}" destId="{3CC4E8FD-1860-4319-8479-183551F535A2}" srcOrd="16" destOrd="0" presId="urn:microsoft.com/office/officeart/2005/8/layout/list1"/>
    <dgm:cxn modelId="{0E185426-EBCE-4615-930D-6CDD1EA71950}" type="presParOf" srcId="{3CC4E8FD-1860-4319-8479-183551F535A2}" destId="{215A1F0C-A977-459A-8DAD-C8F4425090FA}" srcOrd="0" destOrd="0" presId="urn:microsoft.com/office/officeart/2005/8/layout/list1"/>
    <dgm:cxn modelId="{2FAAFFEF-DDC3-4B1E-906C-89B357031E29}" type="presParOf" srcId="{3CC4E8FD-1860-4319-8479-183551F535A2}" destId="{76135A5A-6322-41CA-B734-5A4A58EFCD04}" srcOrd="1" destOrd="0" presId="urn:microsoft.com/office/officeart/2005/8/layout/list1"/>
    <dgm:cxn modelId="{6DFA1AAB-E6E7-48BF-A00E-19F027EE6DEA}" type="presParOf" srcId="{1EE42936-EDE1-4A9C-891B-4151D856AB0F}" destId="{D5996989-01DE-464C-BCF3-A414BA8F7C41}" srcOrd="17" destOrd="0" presId="urn:microsoft.com/office/officeart/2005/8/layout/list1"/>
    <dgm:cxn modelId="{F0A0666E-ED06-4FE1-97B8-7C2A7EC948A5}" type="presParOf" srcId="{1EE42936-EDE1-4A9C-891B-4151D856AB0F}" destId="{ADA29484-EA79-43E2-9E4A-C4FCFF49F022}" srcOrd="18" destOrd="0" presId="urn:microsoft.com/office/officeart/2005/8/layout/list1"/>
    <dgm:cxn modelId="{C6F5263B-C32D-4A3E-A81A-BE0E9A1E6CB5}" type="presParOf" srcId="{1EE42936-EDE1-4A9C-891B-4151D856AB0F}" destId="{743603A3-8EB3-4C3C-A41C-B0AE02825F44}" srcOrd="19" destOrd="0" presId="urn:microsoft.com/office/officeart/2005/8/layout/list1"/>
    <dgm:cxn modelId="{DBF56A47-DCCE-4817-9FC9-24A5E6E26FD4}" type="presParOf" srcId="{1EE42936-EDE1-4A9C-891B-4151D856AB0F}" destId="{4E039B09-DCF6-400D-9414-C7BF66AB071A}" srcOrd="20" destOrd="0" presId="urn:microsoft.com/office/officeart/2005/8/layout/list1"/>
    <dgm:cxn modelId="{BB4B4C50-40E7-43DB-BBB1-8BBE6A27C73C}" type="presParOf" srcId="{4E039B09-DCF6-400D-9414-C7BF66AB071A}" destId="{E73294DF-241E-4304-BE6A-638CE6F8C72A}" srcOrd="0" destOrd="0" presId="urn:microsoft.com/office/officeart/2005/8/layout/list1"/>
    <dgm:cxn modelId="{FB200A6F-18C9-47A9-84A1-7B716B1B3A5C}" type="presParOf" srcId="{4E039B09-DCF6-400D-9414-C7BF66AB071A}" destId="{282553D6-2663-4044-8FB3-0E2051D501C9}" srcOrd="1" destOrd="0" presId="urn:microsoft.com/office/officeart/2005/8/layout/list1"/>
    <dgm:cxn modelId="{28CB94F8-2518-447C-9344-E90C4A8E1DD3}" type="presParOf" srcId="{1EE42936-EDE1-4A9C-891B-4151D856AB0F}" destId="{9B984B4F-D7C6-462C-86A2-3D4694B5E7DA}" srcOrd="21" destOrd="0" presId="urn:microsoft.com/office/officeart/2005/8/layout/list1"/>
    <dgm:cxn modelId="{E885F586-4C33-4EF7-A645-411B72D36B7E}" type="presParOf" srcId="{1EE42936-EDE1-4A9C-891B-4151D856AB0F}" destId="{F7B6D4B0-CEEA-47F1-9CF3-CAD514965DB7}"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C6B004-28D0-4738-9C9F-47B6CB130FED}">
      <dsp:nvSpPr>
        <dsp:cNvPr id="0" name=""/>
        <dsp:cNvSpPr/>
      </dsp:nvSpPr>
      <dsp:spPr>
        <a:xfrm>
          <a:off x="0" y="525005"/>
          <a:ext cx="7280275" cy="856800"/>
        </a:xfrm>
        <a:prstGeom prst="rect">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302B24E-135C-4743-B24D-D0F3793F051C}">
      <dsp:nvSpPr>
        <dsp:cNvPr id="0" name=""/>
        <dsp:cNvSpPr/>
      </dsp:nvSpPr>
      <dsp:spPr>
        <a:xfrm>
          <a:off x="364013" y="23164"/>
          <a:ext cx="5096192" cy="1003680"/>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624" tIns="0" rIns="192624" bIns="0" numCol="1" spcCol="1270" anchor="ctr" anchorCtr="0">
          <a:noAutofit/>
        </a:bodyPr>
        <a:lstStyle/>
        <a:p>
          <a:pPr lvl="0" algn="l" defTabSz="1511300">
            <a:lnSpc>
              <a:spcPct val="90000"/>
            </a:lnSpc>
            <a:spcBef>
              <a:spcPct val="0"/>
            </a:spcBef>
            <a:spcAft>
              <a:spcPct val="35000"/>
            </a:spcAft>
          </a:pPr>
          <a:r>
            <a:rPr lang="en-AU" sz="3400" kern="1200" dirty="0" smtClean="0"/>
            <a:t>Review of last week</a:t>
          </a:r>
          <a:endParaRPr lang="en-AU" sz="3400" kern="1200" dirty="0"/>
        </a:p>
      </dsp:txBody>
      <dsp:txXfrm>
        <a:off x="413009" y="72160"/>
        <a:ext cx="4998200" cy="905688"/>
      </dsp:txXfrm>
    </dsp:sp>
    <dsp:sp modelId="{5068CE3A-B027-E945-BAAC-F5143CDCEECB}">
      <dsp:nvSpPr>
        <dsp:cNvPr id="0" name=""/>
        <dsp:cNvSpPr/>
      </dsp:nvSpPr>
      <dsp:spPr>
        <a:xfrm>
          <a:off x="0" y="2067245"/>
          <a:ext cx="7280275" cy="856800"/>
        </a:xfrm>
        <a:prstGeom prst="rect">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F239A2-9DDB-1743-B531-6985BB6AE115}">
      <dsp:nvSpPr>
        <dsp:cNvPr id="0" name=""/>
        <dsp:cNvSpPr/>
      </dsp:nvSpPr>
      <dsp:spPr>
        <a:xfrm>
          <a:off x="364013" y="1565405"/>
          <a:ext cx="5096192" cy="1003680"/>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624" tIns="0" rIns="192624" bIns="0" numCol="1" spcCol="1270" anchor="ctr" anchorCtr="0">
          <a:noAutofit/>
        </a:bodyPr>
        <a:lstStyle/>
        <a:p>
          <a:pPr lvl="0" algn="l" defTabSz="1511300">
            <a:lnSpc>
              <a:spcPct val="90000"/>
            </a:lnSpc>
            <a:spcBef>
              <a:spcPct val="0"/>
            </a:spcBef>
            <a:spcAft>
              <a:spcPct val="35000"/>
            </a:spcAft>
          </a:pPr>
          <a:r>
            <a:rPr lang="en-AU" sz="3400" kern="1200" dirty="0" smtClean="0"/>
            <a:t>Data Gathering</a:t>
          </a:r>
        </a:p>
      </dsp:txBody>
      <dsp:txXfrm>
        <a:off x="413009" y="1614401"/>
        <a:ext cx="4998200" cy="905688"/>
      </dsp:txXfrm>
    </dsp:sp>
    <dsp:sp modelId="{A241B4FC-6824-7646-9890-922CB8807006}">
      <dsp:nvSpPr>
        <dsp:cNvPr id="0" name=""/>
        <dsp:cNvSpPr/>
      </dsp:nvSpPr>
      <dsp:spPr>
        <a:xfrm>
          <a:off x="0" y="3609485"/>
          <a:ext cx="7280275" cy="856800"/>
        </a:xfrm>
        <a:prstGeom prst="rect">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E894E17-5A52-6348-BCFE-E484C1F2D9D3}">
      <dsp:nvSpPr>
        <dsp:cNvPr id="0" name=""/>
        <dsp:cNvSpPr/>
      </dsp:nvSpPr>
      <dsp:spPr>
        <a:xfrm>
          <a:off x="364013" y="3107645"/>
          <a:ext cx="5096192" cy="1003680"/>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624" tIns="0" rIns="192624" bIns="0" numCol="1" spcCol="1270" anchor="ctr" anchorCtr="0">
          <a:noAutofit/>
        </a:bodyPr>
        <a:lstStyle/>
        <a:p>
          <a:pPr lvl="0" algn="l" defTabSz="1511300">
            <a:lnSpc>
              <a:spcPct val="90000"/>
            </a:lnSpc>
            <a:spcBef>
              <a:spcPct val="0"/>
            </a:spcBef>
            <a:spcAft>
              <a:spcPct val="35000"/>
            </a:spcAft>
          </a:pPr>
          <a:r>
            <a:rPr lang="en-AU" sz="3400" kern="1200" dirty="0" smtClean="0"/>
            <a:t>Analysis</a:t>
          </a:r>
        </a:p>
      </dsp:txBody>
      <dsp:txXfrm>
        <a:off x="413009" y="3156641"/>
        <a:ext cx="4998200" cy="9056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BEE23F-74A1-614D-80AB-BFAB148B9CAF}">
      <dsp:nvSpPr>
        <dsp:cNvPr id="0" name=""/>
        <dsp:cNvSpPr/>
      </dsp:nvSpPr>
      <dsp:spPr>
        <a:xfrm>
          <a:off x="2983631" y="1249"/>
          <a:ext cx="2262336" cy="1131168"/>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Big Screen</a:t>
          </a:r>
          <a:endParaRPr lang="en-US" sz="2800" kern="1200" dirty="0"/>
        </a:p>
      </dsp:txBody>
      <dsp:txXfrm>
        <a:off x="3016762" y="34380"/>
        <a:ext cx="2196074" cy="1064906"/>
      </dsp:txXfrm>
    </dsp:sp>
    <dsp:sp modelId="{063B139B-2A75-7F44-86E5-C44DB3540E9C}">
      <dsp:nvSpPr>
        <dsp:cNvPr id="0" name=""/>
        <dsp:cNvSpPr/>
      </dsp:nvSpPr>
      <dsp:spPr>
        <a:xfrm rot="3600000">
          <a:off x="4459392" y="1986445"/>
          <a:ext cx="1178619" cy="395908"/>
        </a:xfrm>
        <a:prstGeom prst="lef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4578164" y="2065627"/>
        <a:ext cx="941075" cy="237544"/>
      </dsp:txXfrm>
    </dsp:sp>
    <dsp:sp modelId="{4A933AF2-A810-054A-9BFD-4586D58D6D68}">
      <dsp:nvSpPr>
        <dsp:cNvPr id="0" name=""/>
        <dsp:cNvSpPr/>
      </dsp:nvSpPr>
      <dsp:spPr>
        <a:xfrm>
          <a:off x="4851437" y="3236382"/>
          <a:ext cx="2262336" cy="1131168"/>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Long battery life</a:t>
          </a:r>
          <a:endParaRPr lang="en-US" sz="2800" kern="1200" dirty="0"/>
        </a:p>
      </dsp:txBody>
      <dsp:txXfrm>
        <a:off x="4884568" y="3269513"/>
        <a:ext cx="2196074" cy="1064906"/>
      </dsp:txXfrm>
    </dsp:sp>
    <dsp:sp modelId="{B804E7BC-A47F-0B4F-A847-9882AA4AAC54}">
      <dsp:nvSpPr>
        <dsp:cNvPr id="0" name=""/>
        <dsp:cNvSpPr/>
      </dsp:nvSpPr>
      <dsp:spPr>
        <a:xfrm rot="10800000">
          <a:off x="3525490" y="3604012"/>
          <a:ext cx="1178619" cy="395908"/>
        </a:xfrm>
        <a:prstGeom prst="lef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rot="10800000">
        <a:off x="3644262" y="3683194"/>
        <a:ext cx="941075" cy="237544"/>
      </dsp:txXfrm>
    </dsp:sp>
    <dsp:sp modelId="{965B9AF8-DA55-1747-B569-DDDB51722B86}">
      <dsp:nvSpPr>
        <dsp:cNvPr id="0" name=""/>
        <dsp:cNvSpPr/>
      </dsp:nvSpPr>
      <dsp:spPr>
        <a:xfrm>
          <a:off x="1115826" y="3236382"/>
          <a:ext cx="2262336" cy="1131168"/>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Size </a:t>
          </a:r>
          <a:endParaRPr lang="en-US" sz="2800" kern="1200" dirty="0"/>
        </a:p>
      </dsp:txBody>
      <dsp:txXfrm>
        <a:off x="1148957" y="3269513"/>
        <a:ext cx="2196074" cy="1064906"/>
      </dsp:txXfrm>
    </dsp:sp>
    <dsp:sp modelId="{E1DA516A-0E13-6441-A3D6-E04AC8D75AE4}">
      <dsp:nvSpPr>
        <dsp:cNvPr id="0" name=""/>
        <dsp:cNvSpPr/>
      </dsp:nvSpPr>
      <dsp:spPr>
        <a:xfrm rot="18000000">
          <a:off x="2591587" y="1986445"/>
          <a:ext cx="1178619" cy="395908"/>
        </a:xfrm>
        <a:prstGeom prst="lef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2710359" y="2065627"/>
        <a:ext cx="941075" cy="2375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322129-0745-46CB-BA73-F0152405D14B}">
      <dsp:nvSpPr>
        <dsp:cNvPr id="0" name=""/>
        <dsp:cNvSpPr/>
      </dsp:nvSpPr>
      <dsp:spPr>
        <a:xfrm>
          <a:off x="0" y="14403"/>
          <a:ext cx="5423288" cy="599625"/>
        </a:xfrm>
        <a:prstGeom prst="roundRect">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AU" sz="2500" kern="1200" dirty="0" smtClean="0"/>
            <a:t>Specific</a:t>
          </a:r>
          <a:endParaRPr lang="en-AU" sz="2500" kern="1200" dirty="0"/>
        </a:p>
      </dsp:txBody>
      <dsp:txXfrm>
        <a:off x="29271" y="43674"/>
        <a:ext cx="5364746" cy="541083"/>
      </dsp:txXfrm>
    </dsp:sp>
    <dsp:sp modelId="{4C17FBBA-293D-4216-B51C-32539677BC55}">
      <dsp:nvSpPr>
        <dsp:cNvPr id="0" name=""/>
        <dsp:cNvSpPr/>
      </dsp:nvSpPr>
      <dsp:spPr>
        <a:xfrm>
          <a:off x="0" y="686028"/>
          <a:ext cx="5423288" cy="599625"/>
        </a:xfrm>
        <a:prstGeom prst="roundRect">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AU" sz="2500" kern="1200" dirty="0" smtClean="0"/>
            <a:t>Measurable</a:t>
          </a:r>
          <a:endParaRPr lang="en-AU" sz="2500" kern="1200" dirty="0"/>
        </a:p>
      </dsp:txBody>
      <dsp:txXfrm>
        <a:off x="29271" y="715299"/>
        <a:ext cx="5364746" cy="541083"/>
      </dsp:txXfrm>
    </dsp:sp>
    <dsp:sp modelId="{7B225568-3402-4F94-95F5-69748B06D9E2}">
      <dsp:nvSpPr>
        <dsp:cNvPr id="0" name=""/>
        <dsp:cNvSpPr/>
      </dsp:nvSpPr>
      <dsp:spPr>
        <a:xfrm>
          <a:off x="0" y="1357653"/>
          <a:ext cx="5423288" cy="599625"/>
        </a:xfrm>
        <a:prstGeom prst="roundRect">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AU" sz="2500" kern="1200" dirty="0" smtClean="0"/>
            <a:t>Agreed upon</a:t>
          </a:r>
          <a:endParaRPr lang="en-AU" sz="2500" kern="1200" dirty="0"/>
        </a:p>
      </dsp:txBody>
      <dsp:txXfrm>
        <a:off x="29271" y="1386924"/>
        <a:ext cx="5364746" cy="541083"/>
      </dsp:txXfrm>
    </dsp:sp>
    <dsp:sp modelId="{3BDEBFC8-B63C-4850-A06E-612EE6BFB42F}">
      <dsp:nvSpPr>
        <dsp:cNvPr id="0" name=""/>
        <dsp:cNvSpPr/>
      </dsp:nvSpPr>
      <dsp:spPr>
        <a:xfrm>
          <a:off x="0" y="2029278"/>
          <a:ext cx="5423288" cy="599625"/>
        </a:xfrm>
        <a:prstGeom prst="roundRect">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AU" sz="2500" kern="1200" dirty="0" smtClean="0"/>
            <a:t>Realistic</a:t>
          </a:r>
          <a:endParaRPr lang="en-AU" sz="2500" kern="1200" dirty="0"/>
        </a:p>
      </dsp:txBody>
      <dsp:txXfrm>
        <a:off x="29271" y="2058549"/>
        <a:ext cx="5364746" cy="541083"/>
      </dsp:txXfrm>
    </dsp:sp>
    <dsp:sp modelId="{71B6FB73-0A69-442C-A2A8-16F65018823C}">
      <dsp:nvSpPr>
        <dsp:cNvPr id="0" name=""/>
        <dsp:cNvSpPr/>
      </dsp:nvSpPr>
      <dsp:spPr>
        <a:xfrm>
          <a:off x="0" y="2700902"/>
          <a:ext cx="5423288" cy="599625"/>
        </a:xfrm>
        <a:prstGeom prst="roundRect">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AU" sz="2500" kern="1200" dirty="0" smtClean="0"/>
            <a:t>Time-framed</a:t>
          </a:r>
          <a:endParaRPr lang="en-AU" sz="2500" kern="1200" dirty="0"/>
        </a:p>
      </dsp:txBody>
      <dsp:txXfrm>
        <a:off x="29271" y="2730173"/>
        <a:ext cx="5364746" cy="5410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26536A-0600-4280-9037-F1CB38486FD1}">
      <dsp:nvSpPr>
        <dsp:cNvPr id="0" name=""/>
        <dsp:cNvSpPr/>
      </dsp:nvSpPr>
      <dsp:spPr>
        <a:xfrm>
          <a:off x="1414498" y="175088"/>
          <a:ext cx="3843051" cy="384296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AU" sz="2100" kern="1200" dirty="0" smtClean="0"/>
            <a:t>Tell me more…</a:t>
          </a:r>
          <a:endParaRPr lang="en-AU" sz="2100" kern="1200" dirty="0"/>
        </a:p>
      </dsp:txBody>
      <dsp:txXfrm>
        <a:off x="1977300" y="737878"/>
        <a:ext cx="2717447" cy="2717389"/>
      </dsp:txXfrm>
    </dsp:sp>
    <dsp:sp modelId="{959B5C3C-7CBD-4636-A7A9-CAB5F4326EB6}">
      <dsp:nvSpPr>
        <dsp:cNvPr id="0" name=""/>
        <dsp:cNvSpPr/>
      </dsp:nvSpPr>
      <dsp:spPr>
        <a:xfrm>
          <a:off x="3607260" y="0"/>
          <a:ext cx="427402" cy="42739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EA4206-4B0B-45A9-AE65-068AD343AF2D}">
      <dsp:nvSpPr>
        <dsp:cNvPr id="0" name=""/>
        <dsp:cNvSpPr/>
      </dsp:nvSpPr>
      <dsp:spPr>
        <a:xfrm>
          <a:off x="2595216" y="3732528"/>
          <a:ext cx="309473" cy="30977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9E0B62-5C88-4C4C-971E-6BF558D42A03}">
      <dsp:nvSpPr>
        <dsp:cNvPr id="0" name=""/>
        <dsp:cNvSpPr/>
      </dsp:nvSpPr>
      <dsp:spPr>
        <a:xfrm>
          <a:off x="5504843" y="1734723"/>
          <a:ext cx="309473" cy="30977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75F21C-B97B-4D16-84E1-F34A1CEFD307}">
      <dsp:nvSpPr>
        <dsp:cNvPr id="0" name=""/>
        <dsp:cNvSpPr/>
      </dsp:nvSpPr>
      <dsp:spPr>
        <a:xfrm>
          <a:off x="4023942" y="4062054"/>
          <a:ext cx="427402" cy="42739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823D2D-17C3-4C14-96F4-FDE20AEFB467}">
      <dsp:nvSpPr>
        <dsp:cNvPr id="0" name=""/>
        <dsp:cNvSpPr/>
      </dsp:nvSpPr>
      <dsp:spPr>
        <a:xfrm>
          <a:off x="2683126" y="607422"/>
          <a:ext cx="309473" cy="30977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EDB84C-DD8D-4839-A0B2-3AFB04B7255B}">
      <dsp:nvSpPr>
        <dsp:cNvPr id="0" name=""/>
        <dsp:cNvSpPr/>
      </dsp:nvSpPr>
      <dsp:spPr>
        <a:xfrm>
          <a:off x="1707533" y="2379408"/>
          <a:ext cx="309473" cy="30977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3737AD-BD48-4AE1-B370-C444EEE36AD0}">
      <dsp:nvSpPr>
        <dsp:cNvPr id="0" name=""/>
        <dsp:cNvSpPr/>
      </dsp:nvSpPr>
      <dsp:spPr>
        <a:xfrm>
          <a:off x="213767" y="868708"/>
          <a:ext cx="1562378" cy="156187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AU" sz="2100" kern="1200" dirty="0" smtClean="0"/>
            <a:t>Why?</a:t>
          </a:r>
          <a:endParaRPr lang="en-AU" sz="2100" kern="1200" dirty="0"/>
        </a:p>
      </dsp:txBody>
      <dsp:txXfrm>
        <a:off x="442572" y="1097440"/>
        <a:ext cx="1104768" cy="1104415"/>
      </dsp:txXfrm>
    </dsp:sp>
    <dsp:sp modelId="{0E930FF0-3E83-4352-B908-59DE862012A8}">
      <dsp:nvSpPr>
        <dsp:cNvPr id="0" name=""/>
        <dsp:cNvSpPr/>
      </dsp:nvSpPr>
      <dsp:spPr>
        <a:xfrm>
          <a:off x="3174854" y="620890"/>
          <a:ext cx="427402" cy="42739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FB6DAE-6DEF-4D1A-BBBB-B9DA75D238E0}">
      <dsp:nvSpPr>
        <dsp:cNvPr id="0" name=""/>
        <dsp:cNvSpPr/>
      </dsp:nvSpPr>
      <dsp:spPr>
        <a:xfrm>
          <a:off x="360285" y="2888512"/>
          <a:ext cx="772612" cy="77263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513FBA-8F9E-49F9-BBD6-89BBE7217692}">
      <dsp:nvSpPr>
        <dsp:cNvPr id="0" name=""/>
        <dsp:cNvSpPr/>
      </dsp:nvSpPr>
      <dsp:spPr>
        <a:xfrm>
          <a:off x="5651360" y="133785"/>
          <a:ext cx="1562378" cy="156187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AU" sz="2100" kern="1200" dirty="0" smtClean="0"/>
            <a:t>silence</a:t>
          </a:r>
          <a:endParaRPr lang="en-AU" sz="2100" kern="1200" dirty="0"/>
        </a:p>
      </dsp:txBody>
      <dsp:txXfrm>
        <a:off x="5880165" y="362517"/>
        <a:ext cx="1104768" cy="1104415"/>
      </dsp:txXfrm>
    </dsp:sp>
    <dsp:sp modelId="{44595D4C-4965-43C5-A60D-9D4C1A7FFD98}">
      <dsp:nvSpPr>
        <dsp:cNvPr id="0" name=""/>
        <dsp:cNvSpPr/>
      </dsp:nvSpPr>
      <dsp:spPr>
        <a:xfrm>
          <a:off x="4954508" y="1212151"/>
          <a:ext cx="427402" cy="42739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5B1A2B-5367-43DF-B1A2-5BC74BC95140}">
      <dsp:nvSpPr>
        <dsp:cNvPr id="0" name=""/>
        <dsp:cNvSpPr/>
      </dsp:nvSpPr>
      <dsp:spPr>
        <a:xfrm>
          <a:off x="66535" y="3807951"/>
          <a:ext cx="309473" cy="30977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8915D1-2818-488A-A036-828547D5FD8E}">
      <dsp:nvSpPr>
        <dsp:cNvPr id="0" name=""/>
        <dsp:cNvSpPr/>
      </dsp:nvSpPr>
      <dsp:spPr>
        <a:xfrm>
          <a:off x="3152698" y="3367087"/>
          <a:ext cx="309473" cy="30977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5984A6-F5FA-46AE-AFFD-C85B558B05A8}">
      <dsp:nvSpPr>
        <dsp:cNvPr id="0" name=""/>
        <dsp:cNvSpPr/>
      </dsp:nvSpPr>
      <dsp:spPr>
        <a:xfrm>
          <a:off x="0" y="277606"/>
          <a:ext cx="7280275" cy="874125"/>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5030" tIns="312420" rIns="565030" bIns="106680" numCol="1" spcCol="1270" anchor="t" anchorCtr="0">
          <a:noAutofit/>
        </a:bodyPr>
        <a:lstStyle/>
        <a:p>
          <a:pPr marL="114300" lvl="1" indent="-114300" algn="l" defTabSz="666750">
            <a:lnSpc>
              <a:spcPct val="90000"/>
            </a:lnSpc>
            <a:spcBef>
              <a:spcPct val="0"/>
            </a:spcBef>
            <a:spcAft>
              <a:spcPct val="15000"/>
            </a:spcAft>
            <a:buChar char="••"/>
          </a:pPr>
          <a:r>
            <a:rPr lang="en-AU" sz="1500" kern="1200" dirty="0" smtClean="0"/>
            <a:t>Insufficient understanding of the problem</a:t>
          </a:r>
          <a:endParaRPr lang="en-AU" sz="1500" kern="1200" dirty="0"/>
        </a:p>
        <a:p>
          <a:pPr marL="114300" lvl="1" indent="-114300" algn="l" defTabSz="666750">
            <a:lnSpc>
              <a:spcPct val="90000"/>
            </a:lnSpc>
            <a:spcBef>
              <a:spcPct val="0"/>
            </a:spcBef>
            <a:spcAft>
              <a:spcPct val="15000"/>
            </a:spcAft>
            <a:buChar char="••"/>
          </a:pPr>
          <a:r>
            <a:rPr lang="en-AU" sz="1500" kern="1200" dirty="0" smtClean="0"/>
            <a:t>Further information before decision</a:t>
          </a:r>
          <a:endParaRPr lang="en-AU" sz="1500" kern="1200" dirty="0"/>
        </a:p>
      </dsp:txBody>
      <dsp:txXfrm>
        <a:off x="0" y="277606"/>
        <a:ext cx="7280275" cy="874125"/>
      </dsp:txXfrm>
    </dsp:sp>
    <dsp:sp modelId="{4BB6079B-B483-4BF9-B610-5DF31560FE10}">
      <dsp:nvSpPr>
        <dsp:cNvPr id="0" name=""/>
        <dsp:cNvSpPr/>
      </dsp:nvSpPr>
      <dsp:spPr>
        <a:xfrm>
          <a:off x="364013" y="56206"/>
          <a:ext cx="5096192" cy="44280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624" tIns="0" rIns="192624" bIns="0" numCol="1" spcCol="1270" anchor="ctr" anchorCtr="0">
          <a:noAutofit/>
        </a:bodyPr>
        <a:lstStyle/>
        <a:p>
          <a:pPr lvl="0" algn="l" defTabSz="666750">
            <a:lnSpc>
              <a:spcPct val="90000"/>
            </a:lnSpc>
            <a:spcBef>
              <a:spcPct val="0"/>
            </a:spcBef>
            <a:spcAft>
              <a:spcPct val="35000"/>
            </a:spcAft>
          </a:pPr>
          <a:r>
            <a:rPr lang="en-AU" sz="1500" kern="1200" dirty="0" smtClean="0"/>
            <a:t>Information</a:t>
          </a:r>
          <a:endParaRPr lang="en-AU" sz="1500" kern="1200" dirty="0"/>
        </a:p>
      </dsp:txBody>
      <dsp:txXfrm>
        <a:off x="385629" y="77822"/>
        <a:ext cx="5052960" cy="399568"/>
      </dsp:txXfrm>
    </dsp:sp>
    <dsp:sp modelId="{D29F15B8-0CEC-4C12-AF56-3209C4F86083}">
      <dsp:nvSpPr>
        <dsp:cNvPr id="0" name=""/>
        <dsp:cNvSpPr/>
      </dsp:nvSpPr>
      <dsp:spPr>
        <a:xfrm>
          <a:off x="0" y="1454131"/>
          <a:ext cx="7280275" cy="874125"/>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5030" tIns="312420" rIns="565030" bIns="106680" numCol="1" spcCol="1270" anchor="t" anchorCtr="0">
          <a:noAutofit/>
        </a:bodyPr>
        <a:lstStyle/>
        <a:p>
          <a:pPr marL="114300" lvl="1" indent="-114300" algn="l" defTabSz="666750">
            <a:lnSpc>
              <a:spcPct val="90000"/>
            </a:lnSpc>
            <a:spcBef>
              <a:spcPct val="0"/>
            </a:spcBef>
            <a:spcAft>
              <a:spcPct val="15000"/>
            </a:spcAft>
            <a:buChar char="••"/>
          </a:pPr>
          <a:r>
            <a:rPr lang="en-AU" sz="1500" kern="1200" dirty="0" smtClean="0"/>
            <a:t>Looking for a solution to meet a business problem</a:t>
          </a:r>
          <a:endParaRPr lang="en-AU" sz="1500" kern="1200" dirty="0"/>
        </a:p>
        <a:p>
          <a:pPr marL="114300" lvl="1" indent="-114300" algn="l" defTabSz="666750">
            <a:lnSpc>
              <a:spcPct val="90000"/>
            </a:lnSpc>
            <a:spcBef>
              <a:spcPct val="0"/>
            </a:spcBef>
            <a:spcAft>
              <a:spcPct val="15000"/>
            </a:spcAft>
            <a:buChar char="••"/>
          </a:pPr>
          <a:r>
            <a:rPr lang="en-AU" sz="1500" kern="1200" dirty="0" smtClean="0"/>
            <a:t>Screening tool for understanding the market</a:t>
          </a:r>
          <a:endParaRPr lang="en-AU" sz="1500" kern="1200" dirty="0"/>
        </a:p>
      </dsp:txBody>
      <dsp:txXfrm>
        <a:off x="0" y="1454131"/>
        <a:ext cx="7280275" cy="874125"/>
      </dsp:txXfrm>
    </dsp:sp>
    <dsp:sp modelId="{E416862E-3A59-4958-9E6D-8FE63738E2C0}">
      <dsp:nvSpPr>
        <dsp:cNvPr id="0" name=""/>
        <dsp:cNvSpPr/>
      </dsp:nvSpPr>
      <dsp:spPr>
        <a:xfrm>
          <a:off x="364013" y="1232731"/>
          <a:ext cx="5096192" cy="44280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624" tIns="0" rIns="192624" bIns="0" numCol="1" spcCol="1270" anchor="ctr" anchorCtr="0">
          <a:noAutofit/>
        </a:bodyPr>
        <a:lstStyle/>
        <a:p>
          <a:pPr lvl="0" algn="l" defTabSz="666750">
            <a:lnSpc>
              <a:spcPct val="90000"/>
            </a:lnSpc>
            <a:spcBef>
              <a:spcPct val="0"/>
            </a:spcBef>
            <a:spcAft>
              <a:spcPct val="35000"/>
            </a:spcAft>
          </a:pPr>
          <a:r>
            <a:rPr lang="en-AU" sz="1500" kern="1200" dirty="0" smtClean="0"/>
            <a:t>Proposals</a:t>
          </a:r>
          <a:endParaRPr lang="en-AU" sz="1500" kern="1200" dirty="0"/>
        </a:p>
      </dsp:txBody>
      <dsp:txXfrm>
        <a:off x="385629" y="1254347"/>
        <a:ext cx="5052960" cy="399568"/>
      </dsp:txXfrm>
    </dsp:sp>
    <dsp:sp modelId="{7323084F-4380-4403-941E-F58A39E0BAD9}">
      <dsp:nvSpPr>
        <dsp:cNvPr id="0" name=""/>
        <dsp:cNvSpPr/>
      </dsp:nvSpPr>
      <dsp:spPr>
        <a:xfrm>
          <a:off x="0" y="2630656"/>
          <a:ext cx="7280275" cy="874125"/>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5030" tIns="312420" rIns="565030" bIns="106680" numCol="1" spcCol="1270" anchor="t" anchorCtr="0">
          <a:noAutofit/>
        </a:bodyPr>
        <a:lstStyle/>
        <a:p>
          <a:pPr marL="114300" lvl="1" indent="-114300" algn="l" defTabSz="666750">
            <a:lnSpc>
              <a:spcPct val="90000"/>
            </a:lnSpc>
            <a:spcBef>
              <a:spcPct val="0"/>
            </a:spcBef>
            <a:spcAft>
              <a:spcPct val="15000"/>
            </a:spcAft>
            <a:buChar char="••"/>
          </a:pPr>
          <a:r>
            <a:rPr lang="en-AU" sz="1500" kern="1200" dirty="0" smtClean="0"/>
            <a:t>Clearly defined specifications and selection criteria</a:t>
          </a:r>
          <a:endParaRPr lang="en-AU" sz="1500" kern="1200" dirty="0"/>
        </a:p>
        <a:p>
          <a:pPr marL="114300" lvl="1" indent="-114300" algn="l" defTabSz="666750">
            <a:lnSpc>
              <a:spcPct val="90000"/>
            </a:lnSpc>
            <a:spcBef>
              <a:spcPct val="0"/>
            </a:spcBef>
            <a:spcAft>
              <a:spcPct val="15000"/>
            </a:spcAft>
            <a:buChar char="••"/>
          </a:pPr>
          <a:r>
            <a:rPr lang="en-AU" sz="1500" kern="1200" dirty="0" smtClean="0"/>
            <a:t>Decision based on price and qualitative factors</a:t>
          </a:r>
          <a:endParaRPr lang="en-AU" sz="1500" kern="1200" dirty="0"/>
        </a:p>
      </dsp:txBody>
      <dsp:txXfrm>
        <a:off x="0" y="2630656"/>
        <a:ext cx="7280275" cy="874125"/>
      </dsp:txXfrm>
    </dsp:sp>
    <dsp:sp modelId="{FDB9D15F-515C-43CB-B0BD-6FB2A93620FC}">
      <dsp:nvSpPr>
        <dsp:cNvPr id="0" name=""/>
        <dsp:cNvSpPr/>
      </dsp:nvSpPr>
      <dsp:spPr>
        <a:xfrm>
          <a:off x="364013" y="2409256"/>
          <a:ext cx="5096192" cy="44280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624" tIns="0" rIns="192624" bIns="0" numCol="1" spcCol="1270" anchor="ctr" anchorCtr="0">
          <a:noAutofit/>
        </a:bodyPr>
        <a:lstStyle/>
        <a:p>
          <a:pPr lvl="0" algn="l" defTabSz="666750">
            <a:lnSpc>
              <a:spcPct val="90000"/>
            </a:lnSpc>
            <a:spcBef>
              <a:spcPct val="0"/>
            </a:spcBef>
            <a:spcAft>
              <a:spcPct val="35000"/>
            </a:spcAft>
          </a:pPr>
          <a:r>
            <a:rPr lang="en-AU" sz="1500" kern="1200" dirty="0" smtClean="0"/>
            <a:t>Tenders</a:t>
          </a:r>
          <a:endParaRPr lang="en-AU" sz="1500" kern="1200" dirty="0"/>
        </a:p>
      </dsp:txBody>
      <dsp:txXfrm>
        <a:off x="385629" y="2430872"/>
        <a:ext cx="5052960" cy="399568"/>
      </dsp:txXfrm>
    </dsp:sp>
    <dsp:sp modelId="{3E376099-9D56-4623-8B37-BF487915D1D0}">
      <dsp:nvSpPr>
        <dsp:cNvPr id="0" name=""/>
        <dsp:cNvSpPr/>
      </dsp:nvSpPr>
      <dsp:spPr>
        <a:xfrm>
          <a:off x="0" y="3807181"/>
          <a:ext cx="7280275" cy="626062"/>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5030" tIns="312420" rIns="565030" bIns="106680" numCol="1" spcCol="1270" anchor="t" anchorCtr="0">
          <a:noAutofit/>
        </a:bodyPr>
        <a:lstStyle/>
        <a:p>
          <a:pPr marL="114300" lvl="1" indent="-114300" algn="l" defTabSz="666750">
            <a:lnSpc>
              <a:spcPct val="90000"/>
            </a:lnSpc>
            <a:spcBef>
              <a:spcPct val="0"/>
            </a:spcBef>
            <a:spcAft>
              <a:spcPct val="15000"/>
            </a:spcAft>
            <a:buChar char="••"/>
          </a:pPr>
          <a:r>
            <a:rPr lang="en-AU" sz="1500" kern="1200" dirty="0" smtClean="0"/>
            <a:t>Decision based primarily on price</a:t>
          </a:r>
          <a:endParaRPr lang="en-AU" sz="1500" kern="1200" dirty="0"/>
        </a:p>
      </dsp:txBody>
      <dsp:txXfrm>
        <a:off x="0" y="3807181"/>
        <a:ext cx="7280275" cy="626062"/>
      </dsp:txXfrm>
    </dsp:sp>
    <dsp:sp modelId="{37CD7FD3-0DEF-442F-B5AD-43D3A810DBB7}">
      <dsp:nvSpPr>
        <dsp:cNvPr id="0" name=""/>
        <dsp:cNvSpPr/>
      </dsp:nvSpPr>
      <dsp:spPr>
        <a:xfrm>
          <a:off x="364013" y="3585781"/>
          <a:ext cx="5096192" cy="44280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624" tIns="0" rIns="192624" bIns="0" numCol="1" spcCol="1270" anchor="ctr" anchorCtr="0">
          <a:noAutofit/>
        </a:bodyPr>
        <a:lstStyle/>
        <a:p>
          <a:pPr lvl="0" algn="l" defTabSz="666750">
            <a:lnSpc>
              <a:spcPct val="90000"/>
            </a:lnSpc>
            <a:spcBef>
              <a:spcPct val="0"/>
            </a:spcBef>
            <a:spcAft>
              <a:spcPct val="35000"/>
            </a:spcAft>
          </a:pPr>
          <a:r>
            <a:rPr lang="en-AU" sz="1500" kern="1200" dirty="0" smtClean="0"/>
            <a:t>Quotation</a:t>
          </a:r>
          <a:endParaRPr lang="en-AU" sz="1500" kern="1200" dirty="0"/>
        </a:p>
      </dsp:txBody>
      <dsp:txXfrm>
        <a:off x="385629" y="3607397"/>
        <a:ext cx="5052960" cy="39956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3A12A0-0101-4D26-BA84-C9B0F8EF5C18}">
      <dsp:nvSpPr>
        <dsp:cNvPr id="0" name=""/>
        <dsp:cNvSpPr/>
      </dsp:nvSpPr>
      <dsp:spPr>
        <a:xfrm>
          <a:off x="0" y="341393"/>
          <a:ext cx="7280275" cy="3780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7CE82F7-D681-4BAE-8C1B-9D27F957E07F}">
      <dsp:nvSpPr>
        <dsp:cNvPr id="0" name=""/>
        <dsp:cNvSpPr/>
      </dsp:nvSpPr>
      <dsp:spPr>
        <a:xfrm>
          <a:off x="364013" y="119993"/>
          <a:ext cx="5096192" cy="44280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624" tIns="0" rIns="192624" bIns="0" numCol="1" spcCol="1270" anchor="ctr" anchorCtr="0">
          <a:noAutofit/>
        </a:bodyPr>
        <a:lstStyle/>
        <a:p>
          <a:pPr lvl="0" algn="l" defTabSz="666750">
            <a:lnSpc>
              <a:spcPct val="90000"/>
            </a:lnSpc>
            <a:spcBef>
              <a:spcPct val="0"/>
            </a:spcBef>
            <a:spcAft>
              <a:spcPct val="35000"/>
            </a:spcAft>
          </a:pPr>
          <a:r>
            <a:rPr lang="en-AU" sz="1500" kern="1200" dirty="0" smtClean="0"/>
            <a:t>Functionality</a:t>
          </a:r>
          <a:endParaRPr lang="en-AU" sz="1500" kern="1200" dirty="0"/>
        </a:p>
      </dsp:txBody>
      <dsp:txXfrm>
        <a:off x="385629" y="141609"/>
        <a:ext cx="5052960" cy="399568"/>
      </dsp:txXfrm>
    </dsp:sp>
    <dsp:sp modelId="{0F977DC4-516E-4EAA-8C88-5B840E63317B}">
      <dsp:nvSpPr>
        <dsp:cNvPr id="0" name=""/>
        <dsp:cNvSpPr/>
      </dsp:nvSpPr>
      <dsp:spPr>
        <a:xfrm>
          <a:off x="0" y="1021793"/>
          <a:ext cx="7280275" cy="3780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5CD017D-6C94-4FD9-B300-A152983C928C}">
      <dsp:nvSpPr>
        <dsp:cNvPr id="0" name=""/>
        <dsp:cNvSpPr/>
      </dsp:nvSpPr>
      <dsp:spPr>
        <a:xfrm>
          <a:off x="364013" y="800393"/>
          <a:ext cx="5096192" cy="44280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624" tIns="0" rIns="192624" bIns="0" numCol="1" spcCol="1270" anchor="ctr" anchorCtr="0">
          <a:noAutofit/>
        </a:bodyPr>
        <a:lstStyle/>
        <a:p>
          <a:pPr lvl="0" algn="l" defTabSz="666750">
            <a:lnSpc>
              <a:spcPct val="90000"/>
            </a:lnSpc>
            <a:spcBef>
              <a:spcPct val="0"/>
            </a:spcBef>
            <a:spcAft>
              <a:spcPct val="35000"/>
            </a:spcAft>
          </a:pPr>
          <a:r>
            <a:rPr lang="en-AU" sz="1500" kern="1200" dirty="0" smtClean="0"/>
            <a:t>Usability</a:t>
          </a:r>
          <a:endParaRPr lang="en-AU" sz="1500" kern="1200" dirty="0"/>
        </a:p>
      </dsp:txBody>
      <dsp:txXfrm>
        <a:off x="385629" y="822009"/>
        <a:ext cx="5052960" cy="399568"/>
      </dsp:txXfrm>
    </dsp:sp>
    <dsp:sp modelId="{903C6488-19F0-4468-A516-375E9A26A23B}">
      <dsp:nvSpPr>
        <dsp:cNvPr id="0" name=""/>
        <dsp:cNvSpPr/>
      </dsp:nvSpPr>
      <dsp:spPr>
        <a:xfrm>
          <a:off x="0" y="1702193"/>
          <a:ext cx="7280275" cy="3780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22536E0-DCD3-48A7-A116-145515C26988}">
      <dsp:nvSpPr>
        <dsp:cNvPr id="0" name=""/>
        <dsp:cNvSpPr/>
      </dsp:nvSpPr>
      <dsp:spPr>
        <a:xfrm>
          <a:off x="364013" y="1480793"/>
          <a:ext cx="5096192" cy="44280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624" tIns="0" rIns="192624" bIns="0" numCol="1" spcCol="1270" anchor="ctr" anchorCtr="0">
          <a:noAutofit/>
        </a:bodyPr>
        <a:lstStyle/>
        <a:p>
          <a:pPr lvl="0" algn="l" defTabSz="666750">
            <a:lnSpc>
              <a:spcPct val="90000"/>
            </a:lnSpc>
            <a:spcBef>
              <a:spcPct val="0"/>
            </a:spcBef>
            <a:spcAft>
              <a:spcPct val="35000"/>
            </a:spcAft>
          </a:pPr>
          <a:r>
            <a:rPr lang="en-AU" sz="1500" kern="1200" dirty="0" smtClean="0"/>
            <a:t>Reliability</a:t>
          </a:r>
          <a:endParaRPr lang="en-AU" sz="1500" kern="1200" dirty="0"/>
        </a:p>
      </dsp:txBody>
      <dsp:txXfrm>
        <a:off x="385629" y="1502409"/>
        <a:ext cx="5052960" cy="399568"/>
      </dsp:txXfrm>
    </dsp:sp>
    <dsp:sp modelId="{CD4F46AC-95C5-4CB5-AFC8-342E8930E0A2}">
      <dsp:nvSpPr>
        <dsp:cNvPr id="0" name=""/>
        <dsp:cNvSpPr/>
      </dsp:nvSpPr>
      <dsp:spPr>
        <a:xfrm>
          <a:off x="0" y="2382593"/>
          <a:ext cx="7280275" cy="3780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D83BFB9-60A9-45F9-9D57-408D7B1894F8}">
      <dsp:nvSpPr>
        <dsp:cNvPr id="0" name=""/>
        <dsp:cNvSpPr/>
      </dsp:nvSpPr>
      <dsp:spPr>
        <a:xfrm>
          <a:off x="364013" y="2161193"/>
          <a:ext cx="5096192" cy="44280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624" tIns="0" rIns="192624" bIns="0" numCol="1" spcCol="1270" anchor="ctr" anchorCtr="0">
          <a:noAutofit/>
        </a:bodyPr>
        <a:lstStyle/>
        <a:p>
          <a:pPr lvl="0" algn="l" defTabSz="666750">
            <a:lnSpc>
              <a:spcPct val="90000"/>
            </a:lnSpc>
            <a:spcBef>
              <a:spcPct val="0"/>
            </a:spcBef>
            <a:spcAft>
              <a:spcPct val="35000"/>
            </a:spcAft>
          </a:pPr>
          <a:r>
            <a:rPr lang="en-AU" sz="1500" kern="1200" dirty="0" smtClean="0"/>
            <a:t>Performance</a:t>
          </a:r>
          <a:endParaRPr lang="en-AU" sz="1500" kern="1200" dirty="0"/>
        </a:p>
      </dsp:txBody>
      <dsp:txXfrm>
        <a:off x="385629" y="2182809"/>
        <a:ext cx="5052960" cy="399568"/>
      </dsp:txXfrm>
    </dsp:sp>
    <dsp:sp modelId="{ADA29484-EA79-43E2-9E4A-C4FCFF49F022}">
      <dsp:nvSpPr>
        <dsp:cNvPr id="0" name=""/>
        <dsp:cNvSpPr/>
      </dsp:nvSpPr>
      <dsp:spPr>
        <a:xfrm>
          <a:off x="0" y="3062993"/>
          <a:ext cx="7280275" cy="3780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6135A5A-6322-41CA-B734-5A4A58EFCD04}">
      <dsp:nvSpPr>
        <dsp:cNvPr id="0" name=""/>
        <dsp:cNvSpPr/>
      </dsp:nvSpPr>
      <dsp:spPr>
        <a:xfrm>
          <a:off x="364013" y="2841593"/>
          <a:ext cx="5096192" cy="44280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624" tIns="0" rIns="192624" bIns="0" numCol="1" spcCol="1270" anchor="ctr" anchorCtr="0">
          <a:noAutofit/>
        </a:bodyPr>
        <a:lstStyle/>
        <a:p>
          <a:pPr lvl="0" algn="l" defTabSz="666750">
            <a:lnSpc>
              <a:spcPct val="90000"/>
            </a:lnSpc>
            <a:spcBef>
              <a:spcPct val="0"/>
            </a:spcBef>
            <a:spcAft>
              <a:spcPct val="35000"/>
            </a:spcAft>
          </a:pPr>
          <a:r>
            <a:rPr lang="en-AU" sz="1500" kern="1200" dirty="0" smtClean="0"/>
            <a:t>Security</a:t>
          </a:r>
          <a:endParaRPr lang="en-AU" sz="1500" kern="1200" dirty="0"/>
        </a:p>
      </dsp:txBody>
      <dsp:txXfrm>
        <a:off x="385629" y="2863209"/>
        <a:ext cx="5052960" cy="399568"/>
      </dsp:txXfrm>
    </dsp:sp>
    <dsp:sp modelId="{F7B6D4B0-CEEA-47F1-9CF3-CAD514965DB7}">
      <dsp:nvSpPr>
        <dsp:cNvPr id="0" name=""/>
        <dsp:cNvSpPr/>
      </dsp:nvSpPr>
      <dsp:spPr>
        <a:xfrm>
          <a:off x="0" y="3743393"/>
          <a:ext cx="7280275" cy="626062"/>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5030" tIns="312420" rIns="565030" bIns="106680" numCol="1" spcCol="1270" anchor="t" anchorCtr="0">
          <a:noAutofit/>
        </a:bodyPr>
        <a:lstStyle/>
        <a:p>
          <a:pPr marL="114300" lvl="1" indent="-114300" algn="l" defTabSz="666750">
            <a:lnSpc>
              <a:spcPct val="90000"/>
            </a:lnSpc>
            <a:spcBef>
              <a:spcPct val="0"/>
            </a:spcBef>
            <a:spcAft>
              <a:spcPct val="15000"/>
            </a:spcAft>
            <a:buChar char="••"/>
          </a:pPr>
          <a:r>
            <a:rPr lang="en-AU" sz="1500" kern="1200" dirty="0" smtClean="0"/>
            <a:t>Constrains, standards, physical, other systems, etc.</a:t>
          </a:r>
          <a:endParaRPr lang="en-AU" sz="1500" kern="1200" dirty="0"/>
        </a:p>
      </dsp:txBody>
      <dsp:txXfrm>
        <a:off x="0" y="3743393"/>
        <a:ext cx="7280275" cy="626062"/>
      </dsp:txXfrm>
    </dsp:sp>
    <dsp:sp modelId="{282553D6-2663-4044-8FB3-0E2051D501C9}">
      <dsp:nvSpPr>
        <dsp:cNvPr id="0" name=""/>
        <dsp:cNvSpPr/>
      </dsp:nvSpPr>
      <dsp:spPr>
        <a:xfrm>
          <a:off x="364013" y="3521993"/>
          <a:ext cx="5096192" cy="44280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624" tIns="0" rIns="192624" bIns="0" numCol="1" spcCol="1270" anchor="ctr" anchorCtr="0">
          <a:noAutofit/>
        </a:bodyPr>
        <a:lstStyle/>
        <a:p>
          <a:pPr lvl="0" algn="l" defTabSz="666750">
            <a:lnSpc>
              <a:spcPct val="90000"/>
            </a:lnSpc>
            <a:spcBef>
              <a:spcPct val="0"/>
            </a:spcBef>
            <a:spcAft>
              <a:spcPct val="35000"/>
            </a:spcAft>
          </a:pPr>
          <a:r>
            <a:rPr lang="en-AU" sz="1500" kern="1200" dirty="0" smtClean="0"/>
            <a:t>+</a:t>
          </a:r>
          <a:endParaRPr lang="en-AU" sz="1500" kern="1200" dirty="0"/>
        </a:p>
      </dsp:txBody>
      <dsp:txXfrm>
        <a:off x="385629" y="3543609"/>
        <a:ext cx="5052960"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917" cy="511731"/>
          </a:xfrm>
          <a:prstGeom prst="rect">
            <a:avLst/>
          </a:prstGeom>
        </p:spPr>
        <p:txBody>
          <a:bodyPr vert="horz" lIns="94906" tIns="47453" rIns="94906" bIns="47453" rtlCol="0"/>
          <a:lstStyle>
            <a:lvl1pPr algn="l">
              <a:defRPr sz="1200"/>
            </a:lvl1pPr>
          </a:lstStyle>
          <a:p>
            <a:r>
              <a:rPr lang="en-US" dirty="0"/>
              <a:t>Human-Computer Interaction</a:t>
            </a:r>
          </a:p>
        </p:txBody>
      </p:sp>
      <p:sp>
        <p:nvSpPr>
          <p:cNvPr id="3" name="Date Placeholder 2"/>
          <p:cNvSpPr>
            <a:spLocks noGrp="1"/>
          </p:cNvSpPr>
          <p:nvPr>
            <p:ph type="dt" sz="quarter" idx="1"/>
          </p:nvPr>
        </p:nvSpPr>
        <p:spPr>
          <a:xfrm>
            <a:off x="4020725" y="0"/>
            <a:ext cx="3076917" cy="511731"/>
          </a:xfrm>
          <a:prstGeom prst="rect">
            <a:avLst/>
          </a:prstGeom>
        </p:spPr>
        <p:txBody>
          <a:bodyPr vert="horz" lIns="94906" tIns="47453" rIns="94906" bIns="47453" rtlCol="0"/>
          <a:lstStyle>
            <a:lvl1pPr algn="r">
              <a:defRPr sz="1200"/>
            </a:lvl1pPr>
          </a:lstStyle>
          <a:p>
            <a:fld id="{A60C01F8-7A96-1A42-A5C1-A6293913991B}" type="datetime1">
              <a:rPr lang="en-AU" smtClean="0"/>
              <a:t>5/09/2016</a:t>
            </a:fld>
            <a:endParaRPr lang="en-US"/>
          </a:p>
        </p:txBody>
      </p:sp>
      <p:sp>
        <p:nvSpPr>
          <p:cNvPr id="4" name="Footer Placeholder 3"/>
          <p:cNvSpPr>
            <a:spLocks noGrp="1"/>
          </p:cNvSpPr>
          <p:nvPr>
            <p:ph type="ftr" sz="quarter" idx="2"/>
          </p:nvPr>
        </p:nvSpPr>
        <p:spPr>
          <a:xfrm>
            <a:off x="0" y="9721243"/>
            <a:ext cx="3076917" cy="511731"/>
          </a:xfrm>
          <a:prstGeom prst="rect">
            <a:avLst/>
          </a:prstGeom>
        </p:spPr>
        <p:txBody>
          <a:bodyPr vert="horz" lIns="94906" tIns="47453" rIns="94906" bIns="47453" rtlCol="0" anchor="b"/>
          <a:lstStyle>
            <a:lvl1pPr algn="l">
              <a:defRPr sz="1200"/>
            </a:lvl1pPr>
          </a:lstStyle>
          <a:p>
            <a:endParaRPr lang="en-US"/>
          </a:p>
        </p:txBody>
      </p:sp>
      <p:sp>
        <p:nvSpPr>
          <p:cNvPr id="5" name="Slide Number Placeholder 4"/>
          <p:cNvSpPr>
            <a:spLocks noGrp="1"/>
          </p:cNvSpPr>
          <p:nvPr>
            <p:ph type="sldNum" sz="quarter" idx="3"/>
          </p:nvPr>
        </p:nvSpPr>
        <p:spPr>
          <a:xfrm>
            <a:off x="4020725" y="9721243"/>
            <a:ext cx="3076917" cy="511731"/>
          </a:xfrm>
          <a:prstGeom prst="rect">
            <a:avLst/>
          </a:prstGeom>
        </p:spPr>
        <p:txBody>
          <a:bodyPr vert="horz" lIns="94906" tIns="47453" rIns="94906" bIns="47453" rtlCol="0" anchor="b"/>
          <a:lstStyle>
            <a:lvl1pPr algn="r">
              <a:defRPr sz="1200"/>
            </a:lvl1pPr>
          </a:lstStyle>
          <a:p>
            <a:fld id="{B03F6A53-947D-664F-86C6-7EA2E2AF7512}" type="slidenum">
              <a:rPr lang="en-US" smtClean="0"/>
              <a:t>‹#›</a:t>
            </a:fld>
            <a:endParaRPr lang="en-US"/>
          </a:p>
        </p:txBody>
      </p:sp>
    </p:spTree>
    <p:extLst>
      <p:ext uri="{BB962C8B-B14F-4D97-AF65-F5344CB8AC3E}">
        <p14:creationId xmlns:p14="http://schemas.microsoft.com/office/powerpoint/2010/main" val="317498666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917" cy="511731"/>
          </a:xfrm>
          <a:prstGeom prst="rect">
            <a:avLst/>
          </a:prstGeom>
        </p:spPr>
        <p:txBody>
          <a:bodyPr vert="horz" lIns="94906" tIns="47453" rIns="94906" bIns="47453" rtlCol="0"/>
          <a:lstStyle>
            <a:lvl1pPr algn="l">
              <a:defRPr sz="1200"/>
            </a:lvl1pPr>
          </a:lstStyle>
          <a:p>
            <a:r>
              <a:rPr lang="en-US"/>
              <a:t>Systems Analysis</a:t>
            </a:r>
          </a:p>
        </p:txBody>
      </p:sp>
      <p:sp>
        <p:nvSpPr>
          <p:cNvPr id="3" name="Date Placeholder 2"/>
          <p:cNvSpPr>
            <a:spLocks noGrp="1"/>
          </p:cNvSpPr>
          <p:nvPr>
            <p:ph type="dt" idx="1"/>
          </p:nvPr>
        </p:nvSpPr>
        <p:spPr>
          <a:xfrm>
            <a:off x="4020725" y="0"/>
            <a:ext cx="3076917" cy="511731"/>
          </a:xfrm>
          <a:prstGeom prst="rect">
            <a:avLst/>
          </a:prstGeom>
        </p:spPr>
        <p:txBody>
          <a:bodyPr vert="horz" lIns="94906" tIns="47453" rIns="94906" bIns="47453" rtlCol="0"/>
          <a:lstStyle>
            <a:lvl1pPr algn="r">
              <a:defRPr sz="1200"/>
            </a:lvl1pPr>
          </a:lstStyle>
          <a:p>
            <a:fld id="{290F5882-1633-C84E-BDD4-8A584B4C4483}" type="datetime1">
              <a:rPr lang="en-AU" smtClean="0"/>
              <a:t>5/09/2016</a:t>
            </a:fld>
            <a:endParaRPr lang="en-US"/>
          </a:p>
        </p:txBody>
      </p:sp>
      <p:sp>
        <p:nvSpPr>
          <p:cNvPr id="4" name="Slide Image Placehold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4906" tIns="47453" rIns="94906" bIns="47453" rtlCol="0" anchor="ctr"/>
          <a:lstStyle/>
          <a:p>
            <a:endParaRPr lang="en-US"/>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4906" tIns="47453" rIns="94906" bIns="47453" rtlCol="0"/>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6" name="Footer Placeholder 5"/>
          <p:cNvSpPr>
            <a:spLocks noGrp="1"/>
          </p:cNvSpPr>
          <p:nvPr>
            <p:ph type="ftr" sz="quarter" idx="4"/>
          </p:nvPr>
        </p:nvSpPr>
        <p:spPr>
          <a:xfrm>
            <a:off x="0" y="9721243"/>
            <a:ext cx="3076917" cy="511731"/>
          </a:xfrm>
          <a:prstGeom prst="rect">
            <a:avLst/>
          </a:prstGeom>
        </p:spPr>
        <p:txBody>
          <a:bodyPr vert="horz" lIns="94906" tIns="47453" rIns="94906" bIns="47453" rtlCol="0" anchor="b"/>
          <a:lstStyle>
            <a:lvl1pPr algn="l">
              <a:defRPr sz="1200"/>
            </a:lvl1pPr>
          </a:lstStyle>
          <a:p>
            <a:endParaRPr lang="en-US"/>
          </a:p>
        </p:txBody>
      </p:sp>
      <p:sp>
        <p:nvSpPr>
          <p:cNvPr id="7" name="Slide Number Placeholder 6"/>
          <p:cNvSpPr>
            <a:spLocks noGrp="1"/>
          </p:cNvSpPr>
          <p:nvPr>
            <p:ph type="sldNum" sz="quarter" idx="5"/>
          </p:nvPr>
        </p:nvSpPr>
        <p:spPr>
          <a:xfrm>
            <a:off x="4020725" y="9721243"/>
            <a:ext cx="3076917" cy="511731"/>
          </a:xfrm>
          <a:prstGeom prst="rect">
            <a:avLst/>
          </a:prstGeom>
        </p:spPr>
        <p:txBody>
          <a:bodyPr vert="horz" lIns="94906" tIns="47453" rIns="94906" bIns="47453" rtlCol="0" anchor="b"/>
          <a:lstStyle>
            <a:lvl1pPr algn="r">
              <a:defRPr sz="1200"/>
            </a:lvl1pPr>
          </a:lstStyle>
          <a:p>
            <a:fld id="{4FDA4F87-D5C2-4945-AFCA-8B793D25881C}" type="slidenum">
              <a:rPr lang="en-US" smtClean="0"/>
              <a:t>‹#›</a:t>
            </a:fld>
            <a:endParaRPr lang="en-US"/>
          </a:p>
        </p:txBody>
      </p:sp>
    </p:spTree>
    <p:extLst>
      <p:ext uri="{BB962C8B-B14F-4D97-AF65-F5344CB8AC3E}">
        <p14:creationId xmlns:p14="http://schemas.microsoft.com/office/powerpoint/2010/main" val="1965098906"/>
      </p:ext>
    </p:extLst>
  </p:cSld>
  <p:clrMap bg1="lt1" tx1="dk1" bg2="lt2" tx2="dk2" accent1="accent1" accent2="accent2" accent3="accent3" accent4="accent4" accent5="accent5" accent6="accent6" hlink="hlink" folHlink="folHlink"/>
  <p:hf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DA4F87-D5C2-4945-AFCA-8B793D25881C}" type="slidenum">
              <a:rPr lang="en-US" smtClean="0"/>
              <a:t>1</a:t>
            </a:fld>
            <a:endParaRPr lang="en-US" dirty="0"/>
          </a:p>
        </p:txBody>
      </p:sp>
      <p:sp>
        <p:nvSpPr>
          <p:cNvPr id="5" name="Header Placeholder 4"/>
          <p:cNvSpPr>
            <a:spLocks noGrp="1"/>
          </p:cNvSpPr>
          <p:nvPr>
            <p:ph type="hdr" sz="quarter" idx="11"/>
          </p:nvPr>
        </p:nvSpPr>
        <p:spPr/>
        <p:txBody>
          <a:bodyPr/>
          <a:lstStyle/>
          <a:p>
            <a:r>
              <a:rPr lang="en-US"/>
              <a:t>Systems Analysis</a:t>
            </a:r>
          </a:p>
        </p:txBody>
      </p:sp>
    </p:spTree>
    <p:extLst>
      <p:ext uri="{BB962C8B-B14F-4D97-AF65-F5344CB8AC3E}">
        <p14:creationId xmlns:p14="http://schemas.microsoft.com/office/powerpoint/2010/main" val="4206230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idx="10"/>
          </p:nvPr>
        </p:nvSpPr>
        <p:spPr/>
        <p:txBody>
          <a:bodyPr/>
          <a:lstStyle/>
          <a:p>
            <a:r>
              <a:rPr lang="en-US"/>
              <a:t>Systems Analysis</a:t>
            </a:r>
            <a:endParaRPr lang="en-US" dirty="0"/>
          </a:p>
        </p:txBody>
      </p:sp>
      <p:sp>
        <p:nvSpPr>
          <p:cNvPr id="5" name="Slide Number Placeholder 4"/>
          <p:cNvSpPr>
            <a:spLocks noGrp="1"/>
          </p:cNvSpPr>
          <p:nvPr>
            <p:ph type="sldNum" sz="quarter" idx="11"/>
          </p:nvPr>
        </p:nvSpPr>
        <p:spPr/>
        <p:txBody>
          <a:bodyPr/>
          <a:lstStyle/>
          <a:p>
            <a:fld id="{4222103E-0E61-794C-8EFF-06A14507F18A}" type="slidenum">
              <a:rPr lang="en-US" smtClean="0"/>
              <a:pPr/>
              <a:t>2</a:t>
            </a:fld>
            <a:endParaRPr lang="en-US" dirty="0"/>
          </a:p>
        </p:txBody>
      </p:sp>
    </p:spTree>
    <p:extLst>
      <p:ext uri="{BB962C8B-B14F-4D97-AF65-F5344CB8AC3E}">
        <p14:creationId xmlns:p14="http://schemas.microsoft.com/office/powerpoint/2010/main" val="1081256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idx="10"/>
          </p:nvPr>
        </p:nvSpPr>
        <p:spPr/>
        <p:txBody>
          <a:bodyPr/>
          <a:lstStyle/>
          <a:p>
            <a:r>
              <a:rPr lang="en-US"/>
              <a:t>Systems Analysis</a:t>
            </a:r>
            <a:endParaRPr lang="en-US" dirty="0"/>
          </a:p>
        </p:txBody>
      </p:sp>
      <p:sp>
        <p:nvSpPr>
          <p:cNvPr id="5" name="Slide Number Placeholder 4"/>
          <p:cNvSpPr>
            <a:spLocks noGrp="1"/>
          </p:cNvSpPr>
          <p:nvPr>
            <p:ph type="sldNum" sz="quarter" idx="11"/>
          </p:nvPr>
        </p:nvSpPr>
        <p:spPr/>
        <p:txBody>
          <a:bodyPr/>
          <a:lstStyle/>
          <a:p>
            <a:fld id="{4222103E-0E61-794C-8EFF-06A14507F18A}" type="slidenum">
              <a:rPr lang="en-US" smtClean="0"/>
              <a:pPr/>
              <a:t>6</a:t>
            </a:fld>
            <a:endParaRPr lang="en-US" dirty="0"/>
          </a:p>
        </p:txBody>
      </p:sp>
    </p:spTree>
    <p:extLst>
      <p:ext uri="{BB962C8B-B14F-4D97-AF65-F5344CB8AC3E}">
        <p14:creationId xmlns:p14="http://schemas.microsoft.com/office/powerpoint/2010/main" val="2695869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Arial" pitchFamily="34" charset="0"/>
                <a:ea typeface="ＭＳ Ｐゴシック" pitchFamily="34" charset="-128"/>
              </a:defRPr>
            </a:lvl1pPr>
            <a:lvl2pPr marL="804763" indent="-309524" eaLnBrk="0" hangingPunct="0">
              <a:defRPr sz="2600">
                <a:solidFill>
                  <a:schemeClr val="tx1"/>
                </a:solidFill>
                <a:latin typeface="Arial" pitchFamily="34" charset="0"/>
                <a:ea typeface="ＭＳ Ｐゴシック" pitchFamily="34" charset="-128"/>
              </a:defRPr>
            </a:lvl2pPr>
            <a:lvl3pPr marL="1238098" indent="-247620" eaLnBrk="0" hangingPunct="0">
              <a:defRPr sz="2600">
                <a:solidFill>
                  <a:schemeClr val="tx1"/>
                </a:solidFill>
                <a:latin typeface="Arial" pitchFamily="34" charset="0"/>
                <a:ea typeface="ＭＳ Ｐゴシック" pitchFamily="34" charset="-128"/>
              </a:defRPr>
            </a:lvl3pPr>
            <a:lvl4pPr marL="1733337" indent="-247620" eaLnBrk="0" hangingPunct="0">
              <a:defRPr sz="2600">
                <a:solidFill>
                  <a:schemeClr val="tx1"/>
                </a:solidFill>
                <a:latin typeface="Arial" pitchFamily="34" charset="0"/>
                <a:ea typeface="ＭＳ Ｐゴシック" pitchFamily="34" charset="-128"/>
              </a:defRPr>
            </a:lvl4pPr>
            <a:lvl5pPr marL="2228576" indent="-247620" eaLnBrk="0" hangingPunct="0">
              <a:defRPr sz="2600">
                <a:solidFill>
                  <a:schemeClr val="tx1"/>
                </a:solidFill>
                <a:latin typeface="Arial" pitchFamily="34" charset="0"/>
                <a:ea typeface="ＭＳ Ｐゴシック" pitchFamily="34" charset="-128"/>
              </a:defRPr>
            </a:lvl5pPr>
            <a:lvl6pPr marL="2723815" indent="-247620" eaLnBrk="0" fontAlgn="base" hangingPunct="0">
              <a:spcBef>
                <a:spcPct val="0"/>
              </a:spcBef>
              <a:spcAft>
                <a:spcPct val="0"/>
              </a:spcAft>
              <a:defRPr sz="2600">
                <a:solidFill>
                  <a:schemeClr val="tx1"/>
                </a:solidFill>
                <a:latin typeface="Arial" pitchFamily="34" charset="0"/>
                <a:ea typeface="ＭＳ Ｐゴシック" pitchFamily="34" charset="-128"/>
              </a:defRPr>
            </a:lvl6pPr>
            <a:lvl7pPr marL="3219054" indent="-247620" eaLnBrk="0" fontAlgn="base" hangingPunct="0">
              <a:spcBef>
                <a:spcPct val="0"/>
              </a:spcBef>
              <a:spcAft>
                <a:spcPct val="0"/>
              </a:spcAft>
              <a:defRPr sz="2600">
                <a:solidFill>
                  <a:schemeClr val="tx1"/>
                </a:solidFill>
                <a:latin typeface="Arial" pitchFamily="34" charset="0"/>
                <a:ea typeface="ＭＳ Ｐゴシック" pitchFamily="34" charset="-128"/>
              </a:defRPr>
            </a:lvl7pPr>
            <a:lvl8pPr marL="3714293" indent="-247620" eaLnBrk="0" fontAlgn="base" hangingPunct="0">
              <a:spcBef>
                <a:spcPct val="0"/>
              </a:spcBef>
              <a:spcAft>
                <a:spcPct val="0"/>
              </a:spcAft>
              <a:defRPr sz="2600">
                <a:solidFill>
                  <a:schemeClr val="tx1"/>
                </a:solidFill>
                <a:latin typeface="Arial" pitchFamily="34" charset="0"/>
                <a:ea typeface="ＭＳ Ｐゴシック" pitchFamily="34" charset="-128"/>
              </a:defRPr>
            </a:lvl8pPr>
            <a:lvl9pPr marL="4209532" indent="-247620" eaLnBrk="0" fontAlgn="base" hangingPunct="0">
              <a:spcBef>
                <a:spcPct val="0"/>
              </a:spcBef>
              <a:spcAft>
                <a:spcPct val="0"/>
              </a:spcAft>
              <a:defRPr sz="2600">
                <a:solidFill>
                  <a:schemeClr val="tx1"/>
                </a:solidFill>
                <a:latin typeface="Arial" pitchFamily="34" charset="0"/>
                <a:ea typeface="ＭＳ Ｐゴシック" pitchFamily="34" charset="-128"/>
              </a:defRPr>
            </a:lvl9pPr>
          </a:lstStyle>
          <a:p>
            <a:pPr eaLnBrk="1" hangingPunct="1"/>
            <a:fld id="{AA7D0662-D204-4349-94F0-A9EEF914AE8E}" type="slidenum">
              <a:rPr lang="en-US" sz="1300"/>
              <a:pPr eaLnBrk="1" hangingPunct="1"/>
              <a:t>21</a:t>
            </a:fld>
            <a:endParaRPr lang="en-US" sz="13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9128" lvl="1" indent="-206350"/>
            <a:r>
              <a:rPr lang="en-US" dirty="0" smtClean="0">
                <a:ea typeface="ＭＳ Ｐゴシック" pitchFamily="34" charset="-128"/>
                <a:cs typeface="Times New Roman" pitchFamily="18" charset="0"/>
              </a:rPr>
              <a:t>If an objective is not </a:t>
            </a:r>
            <a:r>
              <a:rPr lang="en-US" i="1" dirty="0" smtClean="0">
                <a:ea typeface="ＭＳ Ｐゴシック" pitchFamily="34" charset="-128"/>
                <a:cs typeface="Times New Roman" pitchFamily="18" charset="0"/>
              </a:rPr>
              <a:t>specific </a:t>
            </a:r>
            <a:r>
              <a:rPr lang="en-US" dirty="0" smtClean="0">
                <a:ea typeface="ＭＳ Ｐゴシック" pitchFamily="34" charset="-128"/>
                <a:cs typeface="Times New Roman" pitchFamily="18" charset="0"/>
              </a:rPr>
              <a:t>then it is open to interpretation.</a:t>
            </a:r>
          </a:p>
          <a:p>
            <a:pPr marL="459128" lvl="1" indent="-206350"/>
            <a:r>
              <a:rPr lang="en-US" dirty="0" smtClean="0">
                <a:ea typeface="ＭＳ Ｐゴシック" pitchFamily="34" charset="-128"/>
                <a:cs typeface="Times New Roman" pitchFamily="18" charset="0"/>
              </a:rPr>
              <a:t>If an objective is not </a:t>
            </a:r>
            <a:r>
              <a:rPr lang="en-US" i="1" dirty="0" smtClean="0">
                <a:ea typeface="ＭＳ Ｐゴシック" pitchFamily="34" charset="-128"/>
                <a:cs typeface="Times New Roman" pitchFamily="18" charset="0"/>
              </a:rPr>
              <a:t>measurable </a:t>
            </a:r>
            <a:r>
              <a:rPr lang="en-US" dirty="0" smtClean="0">
                <a:ea typeface="ＭＳ Ｐゴシック" pitchFamily="34" charset="-128"/>
                <a:cs typeface="Times New Roman" pitchFamily="18" charset="0"/>
              </a:rPr>
              <a:t>then there is no way to determine whether the project is on track.</a:t>
            </a:r>
          </a:p>
          <a:p>
            <a:pPr marL="459128" lvl="1" indent="-206350"/>
            <a:r>
              <a:rPr lang="en-US" dirty="0" smtClean="0">
                <a:ea typeface="ＭＳ Ｐゴシック" pitchFamily="34" charset="-128"/>
                <a:cs typeface="Times New Roman" pitchFamily="18" charset="0"/>
              </a:rPr>
              <a:t>If an objective is not </a:t>
            </a:r>
            <a:r>
              <a:rPr lang="en-US" i="1" dirty="0" smtClean="0">
                <a:ea typeface="ＭＳ Ｐゴシック" pitchFamily="34" charset="-128"/>
                <a:cs typeface="Times New Roman" pitchFamily="18" charset="0"/>
              </a:rPr>
              <a:t>agreed upon</a:t>
            </a:r>
            <a:r>
              <a:rPr lang="en-US" dirty="0" smtClean="0">
                <a:ea typeface="ＭＳ Ｐゴシック" pitchFamily="34" charset="-128"/>
                <a:cs typeface="Times New Roman" pitchFamily="18" charset="0"/>
              </a:rPr>
              <a:t> then chances are high the project will fail.</a:t>
            </a:r>
          </a:p>
          <a:p>
            <a:pPr marL="459128" lvl="1" indent="-206350"/>
            <a:r>
              <a:rPr lang="en-US" dirty="0" smtClean="0">
                <a:ea typeface="ＭＳ Ｐゴシック" pitchFamily="34" charset="-128"/>
                <a:cs typeface="Times New Roman" pitchFamily="18" charset="0"/>
              </a:rPr>
              <a:t>If an objective is not </a:t>
            </a:r>
            <a:r>
              <a:rPr lang="en-US" i="1" dirty="0" smtClean="0">
                <a:ea typeface="ＭＳ Ｐゴシック" pitchFamily="34" charset="-128"/>
                <a:cs typeface="Times New Roman" pitchFamily="18" charset="0"/>
              </a:rPr>
              <a:t>realistic</a:t>
            </a:r>
            <a:r>
              <a:rPr lang="en-US" dirty="0" smtClean="0">
                <a:ea typeface="ＭＳ Ｐゴシック" pitchFamily="34" charset="-128"/>
                <a:cs typeface="Times New Roman" pitchFamily="18" charset="0"/>
              </a:rPr>
              <a:t> then chances are high that the project will fail.</a:t>
            </a:r>
          </a:p>
          <a:p>
            <a:pPr marL="459128" lvl="1" indent="-206350"/>
            <a:r>
              <a:rPr lang="en-US" dirty="0" smtClean="0">
                <a:ea typeface="ＭＳ Ｐゴシック" pitchFamily="34" charset="-128"/>
                <a:cs typeface="Times New Roman" pitchFamily="18" charset="0"/>
              </a:rPr>
              <a:t>If an objective does not include a </a:t>
            </a:r>
            <a:r>
              <a:rPr lang="en-US" i="1" dirty="0" smtClean="0">
                <a:ea typeface="ＭＳ Ｐゴシック" pitchFamily="34" charset="-128"/>
                <a:cs typeface="Times New Roman" pitchFamily="18" charset="0"/>
              </a:rPr>
              <a:t>time frame</a:t>
            </a:r>
            <a:r>
              <a:rPr lang="en-US" dirty="0" smtClean="0">
                <a:ea typeface="ＭＳ Ｐゴシック" pitchFamily="34" charset="-128"/>
                <a:cs typeface="Times New Roman" pitchFamily="18" charset="0"/>
              </a:rPr>
              <a:t> then there is no way to determine whether the project is on track.</a:t>
            </a:r>
          </a:p>
          <a:p>
            <a:pPr marL="206350" indent="-206350"/>
            <a:r>
              <a:rPr lang="en-US" dirty="0" smtClean="0">
                <a:ea typeface="ＭＳ Ｐゴシック" pitchFamily="34" charset="-128"/>
                <a:cs typeface="Times New Roman" pitchFamily="18" charset="0"/>
              </a:rPr>
              <a:t>Why is the following statement not SMART? </a:t>
            </a:r>
            <a:r>
              <a:rPr lang="en-US" i="1" dirty="0" smtClean="0">
                <a:ea typeface="ＭＳ Ｐゴシック" pitchFamily="34" charset="-128"/>
                <a:cs typeface="Times New Roman" pitchFamily="18" charset="0"/>
              </a:rPr>
              <a:t>I will work hard this semester to achieve my goals.</a:t>
            </a:r>
          </a:p>
          <a:p>
            <a:pPr marL="459128" lvl="1" indent="-206350"/>
            <a:r>
              <a:rPr lang="en-US" dirty="0" smtClean="0">
                <a:ea typeface="ＭＳ Ｐゴシック" pitchFamily="34" charset="-128"/>
                <a:cs typeface="Times New Roman" pitchFamily="18" charset="0"/>
              </a:rPr>
              <a:t>It does not state what the goals are.</a:t>
            </a:r>
          </a:p>
          <a:p>
            <a:pPr marL="459128" lvl="1" indent="-206350"/>
            <a:r>
              <a:rPr lang="en-US" dirty="0" smtClean="0">
                <a:ea typeface="ＭＳ Ｐゴシック" pitchFamily="34" charset="-128"/>
                <a:cs typeface="Times New Roman" pitchFamily="18" charset="0"/>
              </a:rPr>
              <a:t>It does not state how to measure </a:t>
            </a:r>
            <a:r>
              <a:rPr lang="ja-JP" altLang="en-US" dirty="0" smtClean="0">
                <a:ea typeface="ＭＳ Ｐゴシック" pitchFamily="34" charset="-128"/>
                <a:cs typeface="Times New Roman" pitchFamily="18" charset="0"/>
              </a:rPr>
              <a:t>‘</a:t>
            </a:r>
            <a:r>
              <a:rPr lang="en-US" altLang="ja-JP" dirty="0" smtClean="0">
                <a:ea typeface="ＭＳ Ｐゴシック" pitchFamily="34" charset="-128"/>
                <a:cs typeface="Times New Roman" pitchFamily="18" charset="0"/>
              </a:rPr>
              <a:t>working hard</a:t>
            </a:r>
            <a:r>
              <a:rPr lang="ja-JP" altLang="en-US" dirty="0" smtClean="0">
                <a:ea typeface="ＭＳ Ｐゴシック" pitchFamily="34" charset="-128"/>
                <a:cs typeface="Times New Roman" pitchFamily="18" charset="0"/>
              </a:rPr>
              <a:t>’</a:t>
            </a:r>
            <a:r>
              <a:rPr lang="en-US" altLang="ja-JP" dirty="0" smtClean="0">
                <a:ea typeface="ＭＳ Ｐゴシック" pitchFamily="34" charset="-128"/>
                <a:cs typeface="Times New Roman" pitchFamily="18" charset="0"/>
              </a:rPr>
              <a:t>.</a:t>
            </a:r>
          </a:p>
          <a:p>
            <a:pPr marL="459128" lvl="1" indent="-206350"/>
            <a:r>
              <a:rPr lang="en-US" dirty="0" smtClean="0">
                <a:ea typeface="ＭＳ Ｐゴシック" pitchFamily="34" charset="-128"/>
                <a:cs typeface="Times New Roman" pitchFamily="18" charset="0"/>
              </a:rPr>
              <a:t>It might not be realistic, depending on the goals.</a:t>
            </a:r>
          </a:p>
          <a:p>
            <a:pPr marL="459128" lvl="1" indent="-206350"/>
            <a:r>
              <a:rPr lang="en-US" dirty="0" smtClean="0">
                <a:ea typeface="ＭＳ Ｐゴシック" pitchFamily="34" charset="-128"/>
                <a:cs typeface="Times New Roman" pitchFamily="18" charset="0"/>
              </a:rPr>
              <a:t>It does have a time frame of one semester.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Figure 7.9 Mars Exploration Rover p257</a:t>
            </a:r>
          </a:p>
          <a:p>
            <a:r>
              <a:rPr lang="en-US" sz="1300" dirty="0"/>
              <a:t>Please add source:  Source: Reproduced by permission of NASA Jet Propulsion Laboratory (NASA-JPL).</a:t>
            </a:r>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42</a:t>
            </a:fld>
            <a:endParaRPr lang="en-GB"/>
          </a:p>
        </p:txBody>
      </p:sp>
    </p:spTree>
    <p:extLst>
      <p:ext uri="{BB962C8B-B14F-4D97-AF65-F5344CB8AC3E}">
        <p14:creationId xmlns:p14="http://schemas.microsoft.com/office/powerpoint/2010/main" val="1750599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3F55A965-49CD-492E-84BE-5EB2A9CC3DBD}" type="slidenum">
              <a:rPr lang="en-GB" smtClean="0"/>
              <a:t>53</a:t>
            </a:fld>
            <a:endParaRPr lang="en-GB"/>
          </a:p>
        </p:txBody>
      </p:sp>
    </p:spTree>
    <p:extLst>
      <p:ext uri="{BB962C8B-B14F-4D97-AF65-F5344CB8AC3E}">
        <p14:creationId xmlns:p14="http://schemas.microsoft.com/office/powerpoint/2010/main" val="1079417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54</a:t>
            </a:fld>
            <a:endParaRPr lang="en-GB"/>
          </a:p>
        </p:txBody>
      </p:sp>
    </p:spTree>
    <p:extLst>
      <p:ext uri="{BB962C8B-B14F-4D97-AF65-F5344CB8AC3E}">
        <p14:creationId xmlns:p14="http://schemas.microsoft.com/office/powerpoint/2010/main" val="623590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P312</a:t>
            </a:r>
          </a:p>
          <a:p>
            <a:r>
              <a:rPr lang="en-US" sz="1300" dirty="0"/>
              <a:t>Figure 8.17 </a:t>
            </a:r>
            <a:r>
              <a:rPr lang="en-US" sz="1300" dirty="0" err="1"/>
              <a:t>Engeström’s</a:t>
            </a:r>
            <a:r>
              <a:rPr lang="en-US" sz="1300" dirty="0"/>
              <a:t> (1999) activity system model. The tool element is sometimes referred to</a:t>
            </a:r>
          </a:p>
          <a:p>
            <a:r>
              <a:rPr lang="en-US" sz="1300" dirty="0"/>
              <a:t>as the mediating artifact</a:t>
            </a:r>
          </a:p>
          <a:p>
            <a:r>
              <a:rPr lang="en-US" sz="1300" dirty="0"/>
              <a:t>Source: Reproduced from </a:t>
            </a:r>
            <a:r>
              <a:rPr lang="en-US" sz="1300" dirty="0" err="1"/>
              <a:t>Engeström</a:t>
            </a:r>
            <a:r>
              <a:rPr lang="en-US" sz="1300" dirty="0"/>
              <a:t>, Y. (1999) Perspectives on Activity Theory, CUP.</a:t>
            </a:r>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58</a:t>
            </a:fld>
            <a:endParaRPr lang="en-GB"/>
          </a:p>
        </p:txBody>
      </p:sp>
    </p:spTree>
    <p:extLst>
      <p:ext uri="{BB962C8B-B14F-4D97-AF65-F5344CB8AC3E}">
        <p14:creationId xmlns:p14="http://schemas.microsoft.com/office/powerpoint/2010/main" val="19500900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Opening slide">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18"/>
            <a:ext cx="9144000" cy="6849564"/>
          </a:xfrm>
          <a:prstGeom prst="rect">
            <a:avLst/>
          </a:prstGeom>
        </p:spPr>
      </p:pic>
      <p:sp>
        <p:nvSpPr>
          <p:cNvPr id="2" name="Title 1"/>
          <p:cNvSpPr>
            <a:spLocks noGrp="1"/>
          </p:cNvSpPr>
          <p:nvPr>
            <p:ph type="ctrTitle"/>
          </p:nvPr>
        </p:nvSpPr>
        <p:spPr>
          <a:xfrm>
            <a:off x="355920" y="3274273"/>
            <a:ext cx="6347825" cy="2148899"/>
          </a:xfrm>
        </p:spPr>
        <p:txBody>
          <a:bodyPr lIns="0" tIns="0" anchor="b">
            <a:noAutofit/>
          </a:bodyPr>
          <a:lstStyle>
            <a:lvl1pPr algn="l">
              <a:lnSpc>
                <a:spcPct val="80000"/>
              </a:lnSpc>
              <a:defRPr sz="6600">
                <a:solidFill>
                  <a:srgbClr val="FFFFFF"/>
                </a:solidFill>
                <a:latin typeface="+mj-lt"/>
              </a:defRPr>
            </a:lvl1pPr>
          </a:lstStyle>
          <a:p>
            <a:r>
              <a:rPr lang="en-AU" dirty="0"/>
              <a:t>Click to edit Master title style</a:t>
            </a:r>
            <a:endParaRPr lang="en-US" dirty="0"/>
          </a:p>
        </p:txBody>
      </p:sp>
      <p:sp>
        <p:nvSpPr>
          <p:cNvPr id="3" name="Subtitle 2"/>
          <p:cNvSpPr>
            <a:spLocks noGrp="1"/>
          </p:cNvSpPr>
          <p:nvPr>
            <p:ph type="subTitle" idx="1" hasCustomPrompt="1"/>
          </p:nvPr>
        </p:nvSpPr>
        <p:spPr>
          <a:xfrm>
            <a:off x="355920" y="5653142"/>
            <a:ext cx="6347825" cy="565927"/>
          </a:xfrm>
        </p:spPr>
        <p:txBody>
          <a:bodyPr lIns="0" tIns="0" anchor="t">
            <a:normAutofit/>
          </a:bodyPr>
          <a:lstStyle>
            <a:lvl1pPr marL="0" indent="0" algn="l">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dirty="0"/>
              <a:t>CLICK TO EDIT MASTER SUBTITLE STYLE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17636" y="5233479"/>
            <a:ext cx="1425278" cy="1172812"/>
          </a:xfrm>
          <a:prstGeom prst="rect">
            <a:avLst/>
          </a:prstGeom>
        </p:spPr>
      </p:pic>
    </p:spTree>
    <p:extLst>
      <p:ext uri="{BB962C8B-B14F-4D97-AF65-F5344CB8AC3E}">
        <p14:creationId xmlns:p14="http://schemas.microsoft.com/office/powerpoint/2010/main" val="13534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2" name="Content Placeholder 11"/>
          <p:cNvSpPr>
            <a:spLocks noGrp="1"/>
          </p:cNvSpPr>
          <p:nvPr>
            <p:ph sz="quarter" idx="13"/>
          </p:nvPr>
        </p:nvSpPr>
        <p:spPr>
          <a:xfrm>
            <a:off x="292970" y="2375396"/>
            <a:ext cx="5691188" cy="2267483"/>
          </a:xfrm>
        </p:spPr>
        <p:txBody>
          <a:bodyPr lIns="0" tIns="0"/>
          <a:lstStyle>
            <a:lvl1pPr marL="0" indent="0">
              <a:lnSpc>
                <a:spcPct val="80000"/>
              </a:lnSpc>
              <a:buNone/>
              <a:defRPr sz="6000">
                <a:solidFill>
                  <a:srgbClr val="FFFFFF"/>
                </a:solidFill>
                <a:latin typeface="+mj-lt"/>
              </a:defRPr>
            </a:lvl1pPr>
          </a:lstStyle>
          <a:p>
            <a:pPr lvl="0"/>
            <a:r>
              <a:rPr lang="en-AU" dirty="0"/>
              <a:t>Click to edit Master text styles</a:t>
            </a:r>
          </a:p>
        </p:txBody>
      </p:sp>
      <p:sp>
        <p:nvSpPr>
          <p:cNvPr id="13" name="Content Placeholder 11"/>
          <p:cNvSpPr>
            <a:spLocks noGrp="1"/>
          </p:cNvSpPr>
          <p:nvPr>
            <p:ph sz="quarter" idx="14" hasCustomPrompt="1"/>
          </p:nvPr>
        </p:nvSpPr>
        <p:spPr>
          <a:xfrm>
            <a:off x="292970" y="4642879"/>
            <a:ext cx="5623504" cy="1690507"/>
          </a:xfrm>
        </p:spPr>
        <p:txBody>
          <a:bodyPr lIns="0" tIns="0">
            <a:normAutofit/>
          </a:bodyPr>
          <a:lstStyle>
            <a:lvl1pPr marL="0" indent="0">
              <a:buNone/>
              <a:defRPr sz="1600" cap="all">
                <a:solidFill>
                  <a:srgbClr val="FFFFFF"/>
                </a:solidFill>
                <a:latin typeface="+mn-lt"/>
              </a:defRPr>
            </a:lvl1pPr>
          </a:lstStyle>
          <a:p>
            <a:pPr lvl="0"/>
            <a:r>
              <a:rPr lang="en-AU" dirty="0" err="1"/>
              <a:t>subheadinG</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11258" y="5244840"/>
            <a:ext cx="1425278" cy="1172812"/>
          </a:xfrm>
          <a:prstGeom prst="rect">
            <a:avLst/>
          </a:prstGeom>
        </p:spPr>
      </p:pic>
    </p:spTree>
    <p:extLst>
      <p:ext uri="{BB962C8B-B14F-4D97-AF65-F5344CB8AC3E}">
        <p14:creationId xmlns:p14="http://schemas.microsoft.com/office/powerpoint/2010/main" val="2926691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7" name="Content Placeholder 2"/>
          <p:cNvSpPr>
            <a:spLocks noGrp="1"/>
          </p:cNvSpPr>
          <p:nvPr>
            <p:ph sz="half" idx="1"/>
          </p:nvPr>
        </p:nvSpPr>
        <p:spPr>
          <a:xfrm>
            <a:off x="457200" y="1772188"/>
            <a:ext cx="7279974" cy="4489544"/>
          </a:xfrm>
        </p:spPr>
        <p:txBody>
          <a:bodyPr>
            <a:normAutofit/>
          </a:bodyPr>
          <a:lstStyle>
            <a:lvl1pPr>
              <a:defRPr sz="1800"/>
            </a:lvl1pPr>
            <a:lvl2pPr>
              <a:defRPr sz="1700"/>
            </a:lvl2pPr>
            <a:lvl3pPr>
              <a:defRPr sz="1600"/>
            </a:lvl3pPr>
            <a:lvl4pPr>
              <a:defRPr sz="1500"/>
            </a:lvl4pPr>
            <a:lvl5pPr>
              <a:defRPr sz="1400"/>
            </a:lvl5pPr>
            <a:lvl6pPr>
              <a:defRPr sz="1800"/>
            </a:lvl6pPr>
            <a:lvl7pPr>
              <a:defRPr sz="1800"/>
            </a:lvl7pPr>
            <a:lvl8pPr>
              <a:defRPr sz="1800"/>
            </a:lvl8pPr>
            <a:lvl9pPr>
              <a:defRPr sz="1800"/>
            </a:lvl9p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Tree>
    <p:extLst>
      <p:ext uri="{BB962C8B-B14F-4D97-AF65-F5344CB8AC3E}">
        <p14:creationId xmlns:p14="http://schemas.microsoft.com/office/powerpoint/2010/main" val="256208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Click to edit Master title style</a:t>
            </a:r>
            <a:endParaRPr lang="en-US" dirty="0"/>
          </a:p>
        </p:txBody>
      </p:sp>
      <p:sp>
        <p:nvSpPr>
          <p:cNvPr id="3" name="Content Placeholder 2"/>
          <p:cNvSpPr>
            <a:spLocks noGrp="1"/>
          </p:cNvSpPr>
          <p:nvPr>
            <p:ph sz="half" idx="1"/>
          </p:nvPr>
        </p:nvSpPr>
        <p:spPr>
          <a:xfrm>
            <a:off x="457200" y="2480831"/>
            <a:ext cx="3427384" cy="3085523"/>
          </a:xfrm>
        </p:spPr>
        <p:txBody>
          <a:bodyPr>
            <a:normAutofit/>
          </a:bodyPr>
          <a:lstStyle>
            <a:lvl1pPr>
              <a:defRPr sz="1800"/>
            </a:lvl1pPr>
            <a:lvl2pPr>
              <a:defRPr sz="1700"/>
            </a:lvl2pPr>
            <a:lvl3pPr>
              <a:defRPr sz="1600"/>
            </a:lvl3pPr>
            <a:lvl4pPr>
              <a:defRPr sz="1500"/>
            </a:lvl4pPr>
            <a:lvl5pPr>
              <a:defRPr sz="1400"/>
            </a:lvl5pPr>
            <a:lvl6pPr>
              <a:defRPr sz="1800"/>
            </a:lvl6pPr>
            <a:lvl7pPr>
              <a:defRPr sz="1800"/>
            </a:lvl7pPr>
            <a:lvl8pPr>
              <a:defRPr sz="1800"/>
            </a:lvl8pPr>
            <a:lvl9pPr>
              <a:defRPr sz="1800"/>
            </a:lvl9p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
        <p:nvSpPr>
          <p:cNvPr id="8" name="Content Placeholder 2"/>
          <p:cNvSpPr>
            <a:spLocks noGrp="1"/>
          </p:cNvSpPr>
          <p:nvPr>
            <p:ph sz="half" idx="13"/>
          </p:nvPr>
        </p:nvSpPr>
        <p:spPr>
          <a:xfrm>
            <a:off x="4091428" y="2480831"/>
            <a:ext cx="3645747" cy="3085523"/>
          </a:xfrm>
        </p:spPr>
        <p:txBody>
          <a:bodyPr>
            <a:normAutofit/>
          </a:bodyPr>
          <a:lstStyle>
            <a:lvl1pPr>
              <a:defRPr sz="1800"/>
            </a:lvl1pPr>
            <a:lvl2pPr>
              <a:defRPr sz="1700"/>
            </a:lvl2pPr>
            <a:lvl3pPr>
              <a:defRPr sz="1600"/>
            </a:lvl3pPr>
            <a:lvl4pPr>
              <a:defRPr sz="1500"/>
            </a:lvl4pPr>
            <a:lvl5pPr>
              <a:defRPr sz="1400"/>
            </a:lvl5pPr>
            <a:lvl6pPr>
              <a:defRPr sz="1800"/>
            </a:lvl6pPr>
            <a:lvl7pPr>
              <a:defRPr sz="1800"/>
            </a:lvl7pPr>
            <a:lvl8pPr>
              <a:defRPr sz="1800"/>
            </a:lvl8pPr>
            <a:lvl9pPr>
              <a:defRPr sz="1800"/>
            </a:lvl9p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Tree>
    <p:extLst>
      <p:ext uri="{BB962C8B-B14F-4D97-AF65-F5344CB8AC3E}">
        <p14:creationId xmlns:p14="http://schemas.microsoft.com/office/powerpoint/2010/main" val="8503555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200" y="1314293"/>
            <a:ext cx="3427384" cy="851523"/>
          </a:xfrm>
        </p:spPr>
        <p:txBody>
          <a:bodyPr anchor="t">
            <a:normAutofit/>
          </a:bodyPr>
          <a:lstStyle>
            <a:lvl1pPr marL="0" indent="0">
              <a:buNone/>
              <a:defRPr sz="1400" b="1">
                <a:solidFill>
                  <a:srgbClr val="E106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dirty="0"/>
              <a:t>CLICK TO EDIT MASTER TEXT STYLES</a:t>
            </a:r>
          </a:p>
        </p:txBody>
      </p:sp>
      <p:sp>
        <p:nvSpPr>
          <p:cNvPr id="5" name="Text Placeholder 4"/>
          <p:cNvSpPr>
            <a:spLocks noGrp="1"/>
          </p:cNvSpPr>
          <p:nvPr>
            <p:ph type="body" sz="quarter" idx="3" hasCustomPrompt="1"/>
          </p:nvPr>
        </p:nvSpPr>
        <p:spPr>
          <a:xfrm>
            <a:off x="4091428" y="1314293"/>
            <a:ext cx="3645747" cy="851523"/>
          </a:xfrm>
        </p:spPr>
        <p:txBody>
          <a:bodyPr anchor="t">
            <a:normAutofit/>
          </a:bodyPr>
          <a:lstStyle>
            <a:lvl1pPr marL="0" indent="0">
              <a:buNone/>
              <a:defRPr sz="1400" b="1">
                <a:solidFill>
                  <a:srgbClr val="E106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dirty="0"/>
              <a:t>CLICK TO EDIT MASTER TEXT STYLES</a:t>
            </a:r>
          </a:p>
        </p:txBody>
      </p:sp>
      <p:sp>
        <p:nvSpPr>
          <p:cNvPr id="10" name="Title 1"/>
          <p:cNvSpPr>
            <a:spLocks noGrp="1"/>
          </p:cNvSpPr>
          <p:nvPr>
            <p:ph type="title"/>
          </p:nvPr>
        </p:nvSpPr>
        <p:spPr>
          <a:xfrm>
            <a:off x="457200" y="410996"/>
            <a:ext cx="7279974" cy="846793"/>
          </a:xfrm>
        </p:spPr>
        <p:txBody>
          <a:bodyPr/>
          <a:lstStyle/>
          <a:p>
            <a:r>
              <a:rPr lang="en-AU" dirty="0"/>
              <a:t>Click to edit Master title style</a:t>
            </a:r>
            <a:endParaRPr lang="en-US" dirty="0"/>
          </a:p>
        </p:txBody>
      </p:sp>
      <p:sp>
        <p:nvSpPr>
          <p:cNvPr id="11" name="Content Placeholder 2"/>
          <p:cNvSpPr>
            <a:spLocks noGrp="1"/>
          </p:cNvSpPr>
          <p:nvPr>
            <p:ph sz="half" idx="13"/>
          </p:nvPr>
        </p:nvSpPr>
        <p:spPr>
          <a:xfrm>
            <a:off x="457200" y="2480831"/>
            <a:ext cx="3427384" cy="3085523"/>
          </a:xfrm>
        </p:spPr>
        <p:txBody>
          <a:bodyPr>
            <a:normAutofit/>
          </a:bodyPr>
          <a:lstStyle>
            <a:lvl1pPr>
              <a:defRPr sz="1800"/>
            </a:lvl1pPr>
            <a:lvl2pPr>
              <a:defRPr sz="1700"/>
            </a:lvl2pPr>
            <a:lvl3pPr>
              <a:defRPr sz="1600"/>
            </a:lvl3pPr>
            <a:lvl4pPr>
              <a:defRPr sz="1500"/>
            </a:lvl4pPr>
            <a:lvl5pPr>
              <a:defRPr sz="1400"/>
            </a:lvl5pPr>
            <a:lvl6pPr>
              <a:defRPr sz="1800"/>
            </a:lvl6pPr>
            <a:lvl7pPr>
              <a:defRPr sz="1800"/>
            </a:lvl7pPr>
            <a:lvl8pPr>
              <a:defRPr sz="1800"/>
            </a:lvl8pPr>
            <a:lvl9pPr>
              <a:defRPr sz="1800"/>
            </a:lvl9p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
        <p:nvSpPr>
          <p:cNvPr id="12" name="Content Placeholder 2"/>
          <p:cNvSpPr>
            <a:spLocks noGrp="1"/>
          </p:cNvSpPr>
          <p:nvPr>
            <p:ph sz="half" idx="14"/>
          </p:nvPr>
        </p:nvSpPr>
        <p:spPr>
          <a:xfrm>
            <a:off x="4091428" y="2480831"/>
            <a:ext cx="3645747" cy="3085523"/>
          </a:xfrm>
        </p:spPr>
        <p:txBody>
          <a:bodyPr>
            <a:normAutofit/>
          </a:bodyPr>
          <a:lstStyle>
            <a:lvl1pPr>
              <a:defRPr sz="1800"/>
            </a:lvl1pPr>
            <a:lvl2pPr>
              <a:defRPr sz="1700"/>
            </a:lvl2pPr>
            <a:lvl3pPr>
              <a:defRPr sz="1600"/>
            </a:lvl3pPr>
            <a:lvl4pPr>
              <a:defRPr sz="1500"/>
            </a:lvl4pPr>
            <a:lvl5pPr>
              <a:defRPr sz="1400"/>
            </a:lvl5pPr>
            <a:lvl6pPr>
              <a:defRPr sz="1800"/>
            </a:lvl6pPr>
            <a:lvl7pPr>
              <a:defRPr sz="1800"/>
            </a:lvl7pPr>
            <a:lvl8pPr>
              <a:defRPr sz="1800"/>
            </a:lvl8pPr>
            <a:lvl9pPr>
              <a:defRPr sz="1800"/>
            </a:lvl9p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Tree>
    <p:extLst>
      <p:ext uri="{BB962C8B-B14F-4D97-AF65-F5344CB8AC3E}">
        <p14:creationId xmlns:p14="http://schemas.microsoft.com/office/powerpoint/2010/main" val="2234878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Tree>
    <p:extLst>
      <p:ext uri="{BB962C8B-B14F-4D97-AF65-F5344CB8AC3E}">
        <p14:creationId xmlns:p14="http://schemas.microsoft.com/office/powerpoint/2010/main" val="211653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705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0"/>
            </a:lvl1pPr>
          </a:lstStyle>
          <a:p>
            <a:r>
              <a:rPr lang="en-AU" dirty="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436301"/>
            <a:ext cx="5486400" cy="655443"/>
          </a:xfrm>
        </p:spPr>
        <p:txBody>
          <a:bodyPr>
            <a:normAutofit/>
          </a:bodyPr>
          <a:lstStyle>
            <a:lvl1pPr marL="0" indent="0">
              <a:buNone/>
              <a:defRPr sz="1200" b="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dirty="0"/>
              <a:t>Click to edit Master text styles</a:t>
            </a:r>
          </a:p>
        </p:txBody>
      </p:sp>
    </p:spTree>
    <p:extLst>
      <p:ext uri="{BB962C8B-B14F-4D97-AF65-F5344CB8AC3E}">
        <p14:creationId xmlns:p14="http://schemas.microsoft.com/office/powerpoint/2010/main" val="1044173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Footer Placeholder 2"/>
          <p:cNvSpPr>
            <a:spLocks noGrp="1"/>
          </p:cNvSpPr>
          <p:nvPr>
            <p:ph type="ftr" sz="quarter" idx="10"/>
          </p:nvPr>
        </p:nvSpPr>
        <p:spPr>
          <a:xfrm>
            <a:off x="2987675" y="6381750"/>
            <a:ext cx="2895600" cy="476250"/>
          </a:xfrm>
          <a:prstGeom prst="rect">
            <a:avLst/>
          </a:prstGeom>
        </p:spPr>
        <p:txBody>
          <a:bodyPr/>
          <a:lstStyle>
            <a:lvl1pPr>
              <a:defRPr/>
            </a:lvl1pPr>
          </a:lstStyle>
          <a:p>
            <a:r>
              <a:rPr lang="en-GB" smtClean="0"/>
              <a:t>www.id-book.com</a:t>
            </a:r>
            <a:endParaRPr lang="en-GB"/>
          </a:p>
        </p:txBody>
      </p:sp>
      <p:sp>
        <p:nvSpPr>
          <p:cNvPr id="4" name="Date Placeholder 3"/>
          <p:cNvSpPr>
            <a:spLocks noGrp="1"/>
          </p:cNvSpPr>
          <p:nvPr>
            <p:ph type="dt" sz="half" idx="11"/>
          </p:nvPr>
        </p:nvSpPr>
        <p:spPr>
          <a:xfrm>
            <a:off x="179388" y="6381750"/>
            <a:ext cx="2133600" cy="476250"/>
          </a:xfrm>
          <a:prstGeom prst="rect">
            <a:avLst/>
          </a:prstGeom>
        </p:spPr>
        <p:txBody>
          <a:bodyPr/>
          <a:lstStyle>
            <a:lvl1pPr>
              <a:defRPr/>
            </a:lvl1pPr>
          </a:lstStyle>
          <a:p>
            <a:endParaRPr lang="en-GB"/>
          </a:p>
        </p:txBody>
      </p:sp>
    </p:spTree>
    <p:extLst>
      <p:ext uri="{BB962C8B-B14F-4D97-AF65-F5344CB8AC3E}">
        <p14:creationId xmlns:p14="http://schemas.microsoft.com/office/powerpoint/2010/main" val="18911616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10996"/>
            <a:ext cx="7279974" cy="846793"/>
          </a:xfrm>
          <a:prstGeom prst="rect">
            <a:avLst/>
          </a:prstGeom>
        </p:spPr>
        <p:txBody>
          <a:bodyPr vert="horz" lIns="0" tIns="0" rIns="91440" bIns="45720" rtlCol="0" anchor="t">
            <a:normAutofit/>
          </a:bodyPr>
          <a:lstStyle/>
          <a:p>
            <a:r>
              <a:rPr lang="en-AU" dirty="0"/>
              <a:t>Click to edit Master title style</a:t>
            </a:r>
            <a:endParaRPr lang="en-US" dirty="0"/>
          </a:p>
        </p:txBody>
      </p:sp>
      <p:sp>
        <p:nvSpPr>
          <p:cNvPr id="3" name="Text Placeholder 2"/>
          <p:cNvSpPr>
            <a:spLocks noGrp="1"/>
          </p:cNvSpPr>
          <p:nvPr>
            <p:ph type="body" idx="1"/>
          </p:nvPr>
        </p:nvSpPr>
        <p:spPr>
          <a:xfrm>
            <a:off x="457200" y="2464873"/>
            <a:ext cx="7279974" cy="3668409"/>
          </a:xfrm>
          <a:prstGeom prst="rect">
            <a:avLst/>
          </a:prstGeom>
        </p:spPr>
        <p:txBody>
          <a:bodyPr vert="horz" lIns="0" tIns="0" rIns="91440" bIns="45720" rtlCol="0">
            <a:normAutofit/>
          </a:body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cxnSp>
        <p:nvCxnSpPr>
          <p:cNvPr id="9" name="Straight Connector 8"/>
          <p:cNvCxnSpPr/>
          <p:nvPr userDrawn="1"/>
        </p:nvCxnSpPr>
        <p:spPr>
          <a:xfrm>
            <a:off x="457200" y="6421235"/>
            <a:ext cx="7536078" cy="0"/>
          </a:xfrm>
          <a:prstGeom prst="line">
            <a:avLst/>
          </a:prstGeom>
        </p:spPr>
        <p:style>
          <a:lnRef idx="1">
            <a:schemeClr val="dk1"/>
          </a:lnRef>
          <a:fillRef idx="0">
            <a:schemeClr val="dk1"/>
          </a:fillRef>
          <a:effectRef idx="0">
            <a:schemeClr val="dk1"/>
          </a:effectRef>
          <a:fontRef idx="minor">
            <a:schemeClr val="tx1"/>
          </a:fontRef>
        </p:style>
      </p:cxnSp>
      <p:pic>
        <p:nvPicPr>
          <p:cNvPr id="4" name="Picture 3" descr="UOW_Primary_RGB_Dark Blue.pdf"/>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8113947" y="6079153"/>
            <a:ext cx="650057" cy="554057"/>
          </a:xfrm>
          <a:prstGeom prst="rect">
            <a:avLst/>
          </a:prstGeom>
        </p:spPr>
      </p:pic>
    </p:spTree>
    <p:extLst>
      <p:ext uri="{BB962C8B-B14F-4D97-AF65-F5344CB8AC3E}">
        <p14:creationId xmlns:p14="http://schemas.microsoft.com/office/powerpoint/2010/main" val="360339228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2" r:id="rId4"/>
    <p:sldLayoutId id="2147483653" r:id="rId5"/>
    <p:sldLayoutId id="2147483654" r:id="rId6"/>
    <p:sldLayoutId id="2147483655" r:id="rId7"/>
    <p:sldLayoutId id="2147483657" r:id="rId8"/>
    <p:sldLayoutId id="2147483663" r:id="rId9"/>
  </p:sldLayoutIdLst>
  <p:hf hdr="0" dt="0"/>
  <p:txStyles>
    <p:titleStyle>
      <a:lvl1pPr algn="l" defTabSz="457200" rtl="0" eaLnBrk="1" latinLnBrk="0" hangingPunct="1">
        <a:spcBef>
          <a:spcPct val="0"/>
        </a:spcBef>
        <a:buNone/>
        <a:defRPr sz="3600" kern="1200">
          <a:solidFill>
            <a:schemeClr val="tx2"/>
          </a:solidFill>
          <a:latin typeface="+mj-lt"/>
          <a:ea typeface="+mj-ea"/>
          <a:cs typeface="+mj-cs"/>
        </a:defRPr>
      </a:lvl1pPr>
    </p:titleStyle>
    <p:bodyStyle>
      <a:lvl1pPr marL="342900" indent="-342900" algn="l" defTabSz="457200" rtl="0" eaLnBrk="1" latinLnBrk="0" hangingPunct="1">
        <a:spcBef>
          <a:spcPct val="20000"/>
        </a:spcBef>
        <a:buFont typeface="Arial"/>
        <a:buChar char="•"/>
        <a:defRPr sz="1600" kern="1200">
          <a:solidFill>
            <a:srgbClr val="0C2340"/>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rgbClr val="0C2340"/>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rgbClr val="0C2340"/>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rgbClr val="0C2340"/>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rgbClr val="0C234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hyperlink" Target="http://www.w3.org/WAI/WCAG20/quickref/#time-limits" TargetMode="External"/><Relationship Id="rId13" Type="http://schemas.openxmlformats.org/officeDocument/2006/relationships/hyperlink" Target="http://www.w3.org/WAI/WCAG20/quickref/#minimize-error" TargetMode="External"/><Relationship Id="rId3" Type="http://schemas.openxmlformats.org/officeDocument/2006/relationships/hyperlink" Target="http://www.w3.org/WAI/WCAG20/quickref/#text-equiv" TargetMode="External"/><Relationship Id="rId7" Type="http://schemas.openxmlformats.org/officeDocument/2006/relationships/hyperlink" Target="http://www.w3.org/WAI/WCAG20/quickref/#keyboard-operation" TargetMode="External"/><Relationship Id="rId12" Type="http://schemas.openxmlformats.org/officeDocument/2006/relationships/hyperlink" Target="http://www.w3.org/WAI/WCAG20/quickref/#consistent-behavior" TargetMode="External"/><Relationship Id="rId2" Type="http://schemas.openxmlformats.org/officeDocument/2006/relationships/hyperlink" Target="https://www.w3.org/WAI/WCAG20/glance/" TargetMode="External"/><Relationship Id="rId1" Type="http://schemas.openxmlformats.org/officeDocument/2006/relationships/slideLayout" Target="../slideLayouts/slideLayout3.xml"/><Relationship Id="rId6" Type="http://schemas.openxmlformats.org/officeDocument/2006/relationships/hyperlink" Target="http://www.w3.org/WAI/WCAG20/quickref/#visual-audio-contrast" TargetMode="External"/><Relationship Id="rId11" Type="http://schemas.openxmlformats.org/officeDocument/2006/relationships/hyperlink" Target="http://www.w3.org/WAI/WCAG20/quickref/#meaning" TargetMode="External"/><Relationship Id="rId5" Type="http://schemas.openxmlformats.org/officeDocument/2006/relationships/hyperlink" Target="http://www.w3.org/WAI/WCAG20/quickref/#content-structure-separation" TargetMode="External"/><Relationship Id="rId10" Type="http://schemas.openxmlformats.org/officeDocument/2006/relationships/hyperlink" Target="http://www.w3.org/WAI/WCAG20/quickref/#navigation-mechanisms" TargetMode="External"/><Relationship Id="rId4" Type="http://schemas.openxmlformats.org/officeDocument/2006/relationships/hyperlink" Target="http://www.w3.org/WAI/WCAG20/quickref/#media-equiv" TargetMode="External"/><Relationship Id="rId9" Type="http://schemas.openxmlformats.org/officeDocument/2006/relationships/hyperlink" Target="http://www.w3.org/WAI/WCAG20/quickref/#seizure" TargetMode="External"/><Relationship Id="rId14" Type="http://schemas.openxmlformats.org/officeDocument/2006/relationships/hyperlink" Target="http://www.w3.org/WAI/WCAG20/quickref/#ensure-compat"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316712" y="2916922"/>
            <a:ext cx="6446719" cy="2486839"/>
          </a:xfrm>
        </p:spPr>
        <p:txBody>
          <a:bodyPr lIns="0" tIns="0">
            <a:noAutofit/>
          </a:bodyPr>
          <a:lstStyle/>
          <a:p>
            <a:r>
              <a:rPr lang="en-US" spc="-150" dirty="0">
                <a:solidFill>
                  <a:schemeClr val="bg1"/>
                </a:solidFill>
                <a:cs typeface="Times New Roman"/>
              </a:rPr>
              <a:t>Interaction Design and Development I: Data Gathering and </a:t>
            </a:r>
            <a:r>
              <a:rPr lang="en-US" spc="-150" dirty="0" smtClean="0">
                <a:solidFill>
                  <a:schemeClr val="bg1"/>
                </a:solidFill>
                <a:cs typeface="Times New Roman"/>
              </a:rPr>
              <a:t>Analysis</a:t>
            </a:r>
            <a:endParaRPr lang="en-US" sz="6600" spc="-150" dirty="0">
              <a:solidFill>
                <a:schemeClr val="bg1"/>
              </a:solidFill>
              <a:latin typeface="Times New Roman"/>
              <a:cs typeface="Times New Roman"/>
            </a:endParaRPr>
          </a:p>
        </p:txBody>
      </p:sp>
      <p:sp>
        <p:nvSpPr>
          <p:cNvPr id="8" name="Subtitle 2"/>
          <p:cNvSpPr>
            <a:spLocks noGrp="1"/>
          </p:cNvSpPr>
          <p:nvPr>
            <p:ph type="subTitle" idx="1"/>
          </p:nvPr>
        </p:nvSpPr>
        <p:spPr>
          <a:xfrm>
            <a:off x="302944" y="5512972"/>
            <a:ext cx="6400800" cy="1065520"/>
          </a:xfrm>
        </p:spPr>
        <p:txBody>
          <a:bodyPr lIns="0" tIns="0">
            <a:normAutofit/>
          </a:bodyPr>
          <a:lstStyle/>
          <a:p>
            <a:pPr algn="l"/>
            <a:r>
              <a:rPr lang="en-US" sz="1600" dirty="0">
                <a:solidFill>
                  <a:schemeClr val="bg2"/>
                </a:solidFill>
                <a:latin typeface="Montserrat"/>
                <a:cs typeface="Montserrat"/>
              </a:rPr>
              <a:t>CSIT226/CSIT826</a:t>
            </a:r>
          </a:p>
        </p:txBody>
      </p:sp>
    </p:spTree>
    <p:extLst>
      <p:ext uri="{BB962C8B-B14F-4D97-AF65-F5344CB8AC3E}">
        <p14:creationId xmlns:p14="http://schemas.microsoft.com/office/powerpoint/2010/main" val="5488532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r>
              <a:rPr lang="en-AU" dirty="0" smtClean="0"/>
              <a:t>You need to become a Problem Solver!</a:t>
            </a:r>
            <a:endParaRPr lang="en-AU" dirty="0"/>
          </a:p>
        </p:txBody>
      </p:sp>
      <p:sp>
        <p:nvSpPr>
          <p:cNvPr id="5" name="Content Placeholder 4"/>
          <p:cNvSpPr>
            <a:spLocks noGrp="1"/>
          </p:cNvSpPr>
          <p:nvPr>
            <p:ph sz="quarter" idx="14"/>
          </p:nvPr>
        </p:nvSpPr>
        <p:spPr/>
        <p:txBody>
          <a:bodyPr/>
          <a:lstStyle/>
          <a:p>
            <a:r>
              <a:rPr lang="en-AU" dirty="0" smtClean="0"/>
              <a:t>What data to gather</a:t>
            </a:r>
          </a:p>
          <a:p>
            <a:r>
              <a:rPr lang="en-AU" dirty="0" smtClean="0"/>
              <a:t>From WHO?</a:t>
            </a:r>
            <a:endParaRPr lang="en-AU" dirty="0"/>
          </a:p>
        </p:txBody>
      </p:sp>
    </p:spTree>
    <p:extLst>
      <p:ext uri="{BB962C8B-B14F-4D97-AF65-F5344CB8AC3E}">
        <p14:creationId xmlns:p14="http://schemas.microsoft.com/office/powerpoint/2010/main" val="6024313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The Computing/Business Problem Solver</a:t>
            </a:r>
            <a:endParaRPr lang="en-US" dirty="0"/>
          </a:p>
        </p:txBody>
      </p:sp>
      <p:sp>
        <p:nvSpPr>
          <p:cNvPr id="3" name="Content Placeholder 2"/>
          <p:cNvSpPr>
            <a:spLocks noGrp="1"/>
          </p:cNvSpPr>
          <p:nvPr>
            <p:ph idx="1"/>
          </p:nvPr>
        </p:nvSpPr>
        <p:spPr/>
        <p:txBody>
          <a:bodyPr/>
          <a:lstStyle/>
          <a:p>
            <a:r>
              <a:rPr lang="en-GB" altLang="en-US" dirty="0" smtClean="0"/>
              <a:t>Has computer technology knowledge</a:t>
            </a:r>
          </a:p>
          <a:p>
            <a:r>
              <a:rPr lang="en-GB" altLang="en-US" dirty="0" smtClean="0"/>
              <a:t>Some programming expertise</a:t>
            </a:r>
          </a:p>
          <a:p>
            <a:r>
              <a:rPr lang="en-GB" altLang="en-US" dirty="0" smtClean="0"/>
              <a:t>Understands business problems</a:t>
            </a:r>
          </a:p>
          <a:p>
            <a:r>
              <a:rPr lang="en-GB" altLang="en-US" dirty="0" smtClean="0"/>
              <a:t>Uses logical methods for solving problems</a:t>
            </a:r>
          </a:p>
          <a:p>
            <a:r>
              <a:rPr lang="en-GB" altLang="en-US" dirty="0" smtClean="0"/>
              <a:t>Has fundamental curiosity</a:t>
            </a:r>
          </a:p>
          <a:p>
            <a:r>
              <a:rPr lang="en-GB" altLang="en-US" dirty="0" smtClean="0"/>
              <a:t>Wants to make things better</a:t>
            </a:r>
          </a:p>
        </p:txBody>
      </p:sp>
    </p:spTree>
    <p:extLst>
      <p:ext uri="{BB962C8B-B14F-4D97-AF65-F5344CB8AC3E}">
        <p14:creationId xmlns:p14="http://schemas.microsoft.com/office/powerpoint/2010/main" val="22082022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One Approach to Problem Solving</a:t>
            </a:r>
            <a:endParaRPr lang="en-US" dirty="0"/>
          </a:p>
        </p:txBody>
      </p:sp>
      <p:sp>
        <p:nvSpPr>
          <p:cNvPr id="6" name="Text Box 2"/>
          <p:cNvSpPr txBox="1">
            <a:spLocks noChangeArrowheads="1"/>
          </p:cNvSpPr>
          <p:nvPr/>
        </p:nvSpPr>
        <p:spPr bwMode="auto">
          <a:xfrm>
            <a:off x="685800" y="1864632"/>
            <a:ext cx="7620000" cy="454025"/>
          </a:xfrm>
          <a:prstGeom prst="rect">
            <a:avLst/>
          </a:prstGeom>
          <a:ln>
            <a:headEnd/>
            <a:tailEnd/>
          </a:ln>
        </p:spPr>
        <p:style>
          <a:lnRef idx="2">
            <a:schemeClr val="dk1"/>
          </a:lnRef>
          <a:fillRef idx="1">
            <a:schemeClr val="lt1"/>
          </a:fillRef>
          <a:effectRef idx="0">
            <a:schemeClr val="dk1"/>
          </a:effectRef>
          <a:fontRef idx="minor">
            <a:schemeClr val="dk1"/>
          </a:fontRef>
        </p:style>
        <p:txBody>
          <a:bodyPr lIns="90360" tIns="44280" rIns="90360" bIns="44280">
            <a:spAutoFit/>
          </a:bodyPr>
          <a:lstStyle>
            <a:lvl1pPr>
              <a:spcBef>
                <a:spcPct val="20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 typeface="Arial" panose="020B0604020202020204" pitchFamily="34" charset="0"/>
              <a:buNone/>
            </a:pPr>
            <a:r>
              <a:rPr lang="en-GB" altLang="en-US">
                <a:solidFill>
                  <a:srgbClr val="000000"/>
                </a:solidFill>
                <a:latin typeface="Arial" panose="020B0604020202020204" pitchFamily="34" charset="0"/>
                <a:ea typeface="MS Gothic" panose="020B0609070205080204" pitchFamily="49" charset="-128"/>
              </a:rPr>
              <a:t>Verify benefits of solving problem outweigh the costs</a:t>
            </a:r>
          </a:p>
        </p:txBody>
      </p:sp>
      <p:sp>
        <p:nvSpPr>
          <p:cNvPr id="7" name="Text Box 3"/>
          <p:cNvSpPr txBox="1">
            <a:spLocks noChangeArrowheads="1"/>
          </p:cNvSpPr>
          <p:nvPr/>
        </p:nvSpPr>
        <p:spPr bwMode="auto">
          <a:xfrm>
            <a:off x="685800" y="1222375"/>
            <a:ext cx="7620000" cy="454025"/>
          </a:xfrm>
          <a:prstGeom prst="rect">
            <a:avLst/>
          </a:prstGeom>
          <a:ln>
            <a:headEnd/>
            <a:tailEnd/>
          </a:ln>
        </p:spPr>
        <p:style>
          <a:lnRef idx="2">
            <a:schemeClr val="dk1"/>
          </a:lnRef>
          <a:fillRef idx="1">
            <a:schemeClr val="lt1"/>
          </a:fillRef>
          <a:effectRef idx="0">
            <a:schemeClr val="dk1"/>
          </a:effectRef>
          <a:fontRef idx="minor">
            <a:schemeClr val="dk1"/>
          </a:fontRef>
        </p:style>
        <p:txBody>
          <a:bodyPr lIns="90360" tIns="44280" rIns="90360" bIns="44280">
            <a:spAutoFit/>
          </a:bodyPr>
          <a:lstStyle>
            <a:lvl1pPr>
              <a:spcBef>
                <a:spcPct val="20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 typeface="Arial" panose="020B0604020202020204" pitchFamily="34" charset="0"/>
              <a:buNone/>
            </a:pPr>
            <a:r>
              <a:rPr lang="en-GB" altLang="en-US" dirty="0">
                <a:solidFill>
                  <a:srgbClr val="000000"/>
                </a:solidFill>
                <a:latin typeface="Arial" panose="020B0604020202020204" pitchFamily="34" charset="0"/>
                <a:ea typeface="MS Gothic" panose="020B0609070205080204" pitchFamily="49" charset="-128"/>
              </a:rPr>
              <a:t>Research and understand the problem</a:t>
            </a:r>
          </a:p>
        </p:txBody>
      </p:sp>
      <p:sp>
        <p:nvSpPr>
          <p:cNvPr id="8" name="Text Box 4"/>
          <p:cNvSpPr txBox="1">
            <a:spLocks noChangeArrowheads="1"/>
          </p:cNvSpPr>
          <p:nvPr/>
        </p:nvSpPr>
        <p:spPr bwMode="auto">
          <a:xfrm>
            <a:off x="685800" y="2506889"/>
            <a:ext cx="7620000" cy="454025"/>
          </a:xfrm>
          <a:prstGeom prst="rect">
            <a:avLst/>
          </a:prstGeom>
          <a:ln>
            <a:headEnd/>
            <a:tailEnd/>
          </a:ln>
        </p:spPr>
        <p:style>
          <a:lnRef idx="2">
            <a:schemeClr val="dk1"/>
          </a:lnRef>
          <a:fillRef idx="1">
            <a:schemeClr val="lt1"/>
          </a:fillRef>
          <a:effectRef idx="0">
            <a:schemeClr val="dk1"/>
          </a:effectRef>
          <a:fontRef idx="minor">
            <a:schemeClr val="dk1"/>
          </a:fontRef>
        </p:style>
        <p:txBody>
          <a:bodyPr lIns="90360" tIns="44280" rIns="90360" bIns="44280">
            <a:spAutoFit/>
          </a:bodyPr>
          <a:lstStyle>
            <a:lvl1pPr>
              <a:spcBef>
                <a:spcPct val="20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 typeface="Arial" panose="020B0604020202020204" pitchFamily="34" charset="0"/>
              <a:buNone/>
            </a:pPr>
            <a:r>
              <a:rPr lang="en-GB" altLang="en-US" dirty="0">
                <a:solidFill>
                  <a:srgbClr val="000000"/>
                </a:solidFill>
                <a:latin typeface="Arial" panose="020B0604020202020204" pitchFamily="34" charset="0"/>
                <a:ea typeface="MS Gothic" panose="020B0609070205080204" pitchFamily="49" charset="-128"/>
              </a:rPr>
              <a:t>Define the requirements for solving the problem</a:t>
            </a:r>
          </a:p>
        </p:txBody>
      </p:sp>
      <p:sp>
        <p:nvSpPr>
          <p:cNvPr id="9" name="Text Box 5"/>
          <p:cNvSpPr txBox="1">
            <a:spLocks noChangeArrowheads="1"/>
          </p:cNvSpPr>
          <p:nvPr/>
        </p:nvSpPr>
        <p:spPr bwMode="auto">
          <a:xfrm>
            <a:off x="685800" y="3149146"/>
            <a:ext cx="7620000" cy="458757"/>
          </a:xfrm>
          <a:prstGeom prst="rect">
            <a:avLst/>
          </a:prstGeom>
          <a:ln>
            <a:headEnd/>
            <a:tailEnd/>
          </a:ln>
        </p:spPr>
        <p:style>
          <a:lnRef idx="2">
            <a:schemeClr val="dk1"/>
          </a:lnRef>
          <a:fillRef idx="1">
            <a:schemeClr val="lt1"/>
          </a:fillRef>
          <a:effectRef idx="0">
            <a:schemeClr val="dk1"/>
          </a:effectRef>
          <a:fontRef idx="minor">
            <a:schemeClr val="dk1"/>
          </a:fontRef>
        </p:style>
        <p:txBody>
          <a:bodyPr lIns="90360" tIns="44280" rIns="90360" bIns="44280">
            <a:spAutoFit/>
          </a:bodyPr>
          <a:lstStyle>
            <a:lvl1pPr>
              <a:spcBef>
                <a:spcPct val="20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 typeface="Arial" panose="020B0604020202020204" pitchFamily="34" charset="0"/>
              <a:buNone/>
            </a:pPr>
            <a:r>
              <a:rPr lang="en-GB" altLang="en-US" dirty="0">
                <a:solidFill>
                  <a:srgbClr val="000000"/>
                </a:solidFill>
                <a:latin typeface="Arial" panose="020B0604020202020204" pitchFamily="34" charset="0"/>
                <a:ea typeface="MS Gothic" panose="020B0609070205080204" pitchFamily="49" charset="-128"/>
              </a:rPr>
              <a:t>Develop a set of possible solutions (alternatives</a:t>
            </a:r>
            <a:r>
              <a:rPr lang="en-GB" altLang="en-US" dirty="0" smtClean="0">
                <a:solidFill>
                  <a:srgbClr val="000000"/>
                </a:solidFill>
                <a:latin typeface="Arial" panose="020B0604020202020204" pitchFamily="34" charset="0"/>
                <a:ea typeface="MS Gothic" panose="020B0609070205080204" pitchFamily="49" charset="-128"/>
              </a:rPr>
              <a:t>)</a:t>
            </a:r>
            <a:endParaRPr lang="en-GB" altLang="en-US" dirty="0">
              <a:solidFill>
                <a:srgbClr val="000000"/>
              </a:solidFill>
              <a:latin typeface="Arial" panose="020B0604020202020204" pitchFamily="34" charset="0"/>
              <a:ea typeface="MS Gothic" panose="020B0609070205080204" pitchFamily="49" charset="-128"/>
            </a:endParaRPr>
          </a:p>
        </p:txBody>
      </p:sp>
      <p:sp>
        <p:nvSpPr>
          <p:cNvPr id="10" name="Text Box 6"/>
          <p:cNvSpPr txBox="1">
            <a:spLocks noChangeArrowheads="1"/>
          </p:cNvSpPr>
          <p:nvPr/>
        </p:nvSpPr>
        <p:spPr bwMode="auto">
          <a:xfrm>
            <a:off x="685800" y="4433660"/>
            <a:ext cx="7620000" cy="454025"/>
          </a:xfrm>
          <a:prstGeom prst="rect">
            <a:avLst/>
          </a:prstGeom>
          <a:ln>
            <a:headEnd/>
            <a:tailEnd/>
          </a:ln>
        </p:spPr>
        <p:style>
          <a:lnRef idx="2">
            <a:schemeClr val="dk1"/>
          </a:lnRef>
          <a:fillRef idx="1">
            <a:schemeClr val="lt1"/>
          </a:fillRef>
          <a:effectRef idx="0">
            <a:schemeClr val="dk1"/>
          </a:effectRef>
          <a:fontRef idx="minor">
            <a:schemeClr val="dk1"/>
          </a:fontRef>
        </p:style>
        <p:txBody>
          <a:bodyPr lIns="90360" tIns="44280" rIns="90360" bIns="44280">
            <a:spAutoFit/>
          </a:bodyPr>
          <a:lstStyle>
            <a:lvl1pPr>
              <a:spcBef>
                <a:spcPct val="20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 typeface="Arial" panose="020B0604020202020204" pitchFamily="34" charset="0"/>
              <a:buNone/>
            </a:pPr>
            <a:r>
              <a:rPr lang="en-GB" altLang="en-US">
                <a:solidFill>
                  <a:srgbClr val="000000"/>
                </a:solidFill>
                <a:latin typeface="Arial" panose="020B0604020202020204" pitchFamily="34" charset="0"/>
                <a:ea typeface="MS Gothic" panose="020B0609070205080204" pitchFamily="49" charset="-128"/>
              </a:rPr>
              <a:t>Define the details of the chosen solution</a:t>
            </a:r>
          </a:p>
        </p:txBody>
      </p:sp>
      <p:sp>
        <p:nvSpPr>
          <p:cNvPr id="11" name="Text Box 7"/>
          <p:cNvSpPr txBox="1">
            <a:spLocks noChangeArrowheads="1"/>
          </p:cNvSpPr>
          <p:nvPr/>
        </p:nvSpPr>
        <p:spPr bwMode="auto">
          <a:xfrm>
            <a:off x="685800" y="5718175"/>
            <a:ext cx="7620000" cy="454025"/>
          </a:xfrm>
          <a:prstGeom prst="rect">
            <a:avLst/>
          </a:prstGeom>
          <a:ln>
            <a:headEnd/>
            <a:tailEnd/>
          </a:ln>
        </p:spPr>
        <p:style>
          <a:lnRef idx="2">
            <a:schemeClr val="dk1"/>
          </a:lnRef>
          <a:fillRef idx="1">
            <a:schemeClr val="lt1"/>
          </a:fillRef>
          <a:effectRef idx="0">
            <a:schemeClr val="dk1"/>
          </a:effectRef>
          <a:fontRef idx="minor">
            <a:schemeClr val="dk1"/>
          </a:fontRef>
        </p:style>
        <p:txBody>
          <a:bodyPr lIns="90360" tIns="44280" rIns="90360" bIns="44280">
            <a:spAutoFit/>
          </a:bodyPr>
          <a:lstStyle>
            <a:lvl1pPr>
              <a:spcBef>
                <a:spcPct val="20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 typeface="Arial" panose="020B0604020202020204" pitchFamily="34" charset="0"/>
              <a:buNone/>
            </a:pPr>
            <a:r>
              <a:rPr lang="en-GB" altLang="en-US">
                <a:solidFill>
                  <a:srgbClr val="000000"/>
                </a:solidFill>
                <a:latin typeface="Arial" panose="020B0604020202020204" pitchFamily="34" charset="0"/>
                <a:ea typeface="MS Gothic" panose="020B0609070205080204" pitchFamily="49" charset="-128"/>
              </a:rPr>
              <a:t>Monitor to ensure desired results</a:t>
            </a:r>
          </a:p>
        </p:txBody>
      </p:sp>
      <p:sp>
        <p:nvSpPr>
          <p:cNvPr id="12" name="Text Box 8"/>
          <p:cNvSpPr txBox="1">
            <a:spLocks noChangeArrowheads="1"/>
          </p:cNvSpPr>
          <p:nvPr/>
        </p:nvSpPr>
        <p:spPr bwMode="auto">
          <a:xfrm>
            <a:off x="685800" y="3791403"/>
            <a:ext cx="7620000" cy="454025"/>
          </a:xfrm>
          <a:prstGeom prst="rect">
            <a:avLst/>
          </a:prstGeom>
          <a:ln>
            <a:headEnd/>
            <a:tailEnd/>
          </a:ln>
        </p:spPr>
        <p:style>
          <a:lnRef idx="2">
            <a:schemeClr val="dk1"/>
          </a:lnRef>
          <a:fillRef idx="1">
            <a:schemeClr val="lt1"/>
          </a:fillRef>
          <a:effectRef idx="0">
            <a:schemeClr val="dk1"/>
          </a:effectRef>
          <a:fontRef idx="minor">
            <a:schemeClr val="dk1"/>
          </a:fontRef>
        </p:style>
        <p:txBody>
          <a:bodyPr lIns="90360" tIns="44280" rIns="90360" bIns="44280">
            <a:spAutoFit/>
          </a:bodyPr>
          <a:lstStyle>
            <a:lvl1pPr>
              <a:spcBef>
                <a:spcPct val="20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 typeface="Arial" panose="020B0604020202020204" pitchFamily="34" charset="0"/>
              <a:buNone/>
            </a:pPr>
            <a:r>
              <a:rPr lang="en-GB" altLang="en-US">
                <a:solidFill>
                  <a:srgbClr val="000000"/>
                </a:solidFill>
                <a:latin typeface="Arial" panose="020B0604020202020204" pitchFamily="34" charset="0"/>
                <a:ea typeface="MS Gothic" panose="020B0609070205080204" pitchFamily="49" charset="-128"/>
              </a:rPr>
              <a:t>Decide which solution is best and recommend</a:t>
            </a:r>
          </a:p>
        </p:txBody>
      </p:sp>
      <p:sp>
        <p:nvSpPr>
          <p:cNvPr id="13" name="Text Box 9"/>
          <p:cNvSpPr txBox="1">
            <a:spLocks noChangeArrowheads="1"/>
          </p:cNvSpPr>
          <p:nvPr/>
        </p:nvSpPr>
        <p:spPr bwMode="auto">
          <a:xfrm>
            <a:off x="685800" y="5075917"/>
            <a:ext cx="7620000" cy="454025"/>
          </a:xfrm>
          <a:prstGeom prst="rect">
            <a:avLst/>
          </a:prstGeom>
          <a:ln>
            <a:headEnd/>
            <a:tailEnd/>
          </a:ln>
        </p:spPr>
        <p:style>
          <a:lnRef idx="2">
            <a:schemeClr val="dk1"/>
          </a:lnRef>
          <a:fillRef idx="1">
            <a:schemeClr val="lt1"/>
          </a:fillRef>
          <a:effectRef idx="0">
            <a:schemeClr val="dk1"/>
          </a:effectRef>
          <a:fontRef idx="minor">
            <a:schemeClr val="dk1"/>
          </a:fontRef>
        </p:style>
        <p:txBody>
          <a:bodyPr lIns="90360" tIns="44280" rIns="90360" bIns="44280">
            <a:spAutoFit/>
          </a:bodyPr>
          <a:lstStyle>
            <a:lvl1pPr>
              <a:spcBef>
                <a:spcPct val="20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 typeface="Arial" panose="020B0604020202020204" pitchFamily="34" charset="0"/>
              <a:buNone/>
            </a:pPr>
            <a:r>
              <a:rPr lang="en-GB" altLang="en-US" dirty="0">
                <a:solidFill>
                  <a:srgbClr val="000000"/>
                </a:solidFill>
                <a:latin typeface="Arial" panose="020B0604020202020204" pitchFamily="34" charset="0"/>
                <a:ea typeface="MS Gothic" panose="020B0609070205080204" pitchFamily="49" charset="-128"/>
              </a:rPr>
              <a:t>Implement the solution</a:t>
            </a:r>
          </a:p>
        </p:txBody>
      </p:sp>
      <p:sp>
        <p:nvSpPr>
          <p:cNvPr id="14" name="Oval 13"/>
          <p:cNvSpPr>
            <a:spLocks noChangeArrowheads="1"/>
          </p:cNvSpPr>
          <p:nvPr/>
        </p:nvSpPr>
        <p:spPr bwMode="auto">
          <a:xfrm>
            <a:off x="0" y="990600"/>
            <a:ext cx="1219200" cy="762000"/>
          </a:xfrm>
          <a:prstGeom prst="ellips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lvl1pPr>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86000"/>
              </a:lnSpc>
              <a:spcBef>
                <a:spcPct val="0"/>
              </a:spcBef>
              <a:buClr>
                <a:srgbClr val="000000"/>
              </a:buClr>
              <a:buFont typeface="Times New Roman" panose="02020603050405020304" pitchFamily="18" charset="0"/>
              <a:buNone/>
            </a:pPr>
            <a:r>
              <a:rPr lang="en-CA" altLang="en-US" sz="2000" dirty="0">
                <a:solidFill>
                  <a:schemeClr val="bg1"/>
                </a:solidFill>
                <a:latin typeface="Arial"/>
                <a:ea typeface="MS Gothic" panose="020B0609070205080204" pitchFamily="49" charset="-128"/>
                <a:cs typeface="Arial"/>
              </a:rPr>
              <a:t>Who?</a:t>
            </a:r>
          </a:p>
          <a:p>
            <a:pPr algn="ctr">
              <a:lnSpc>
                <a:spcPct val="86000"/>
              </a:lnSpc>
              <a:spcBef>
                <a:spcPct val="0"/>
              </a:spcBef>
              <a:buClr>
                <a:srgbClr val="000000"/>
              </a:buClr>
              <a:buFont typeface="Times New Roman" panose="02020603050405020304" pitchFamily="18" charset="0"/>
              <a:buNone/>
            </a:pPr>
            <a:r>
              <a:rPr lang="en-CA" altLang="en-US" sz="2000" dirty="0">
                <a:solidFill>
                  <a:schemeClr val="bg1"/>
                </a:solidFill>
                <a:latin typeface="Arial"/>
                <a:ea typeface="MS Gothic" panose="020B0609070205080204" pitchFamily="49" charset="-128"/>
                <a:cs typeface="Arial"/>
              </a:rPr>
              <a:t>What?</a:t>
            </a:r>
          </a:p>
        </p:txBody>
      </p:sp>
      <p:sp>
        <p:nvSpPr>
          <p:cNvPr id="16" name="Oval 16"/>
          <p:cNvSpPr>
            <a:spLocks noChangeArrowheads="1"/>
          </p:cNvSpPr>
          <p:nvPr/>
        </p:nvSpPr>
        <p:spPr bwMode="auto">
          <a:xfrm>
            <a:off x="38100" y="2362200"/>
            <a:ext cx="1143000" cy="685800"/>
          </a:xfrm>
          <a:prstGeom prst="ellips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lvl1pPr>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86000"/>
              </a:lnSpc>
              <a:spcBef>
                <a:spcPct val="0"/>
              </a:spcBef>
              <a:buClr>
                <a:srgbClr val="000000"/>
              </a:buClr>
              <a:buFont typeface="Times New Roman" panose="02020603050405020304" pitchFamily="18" charset="0"/>
              <a:buNone/>
            </a:pPr>
            <a:r>
              <a:rPr lang="en-CA" altLang="en-US" sz="2000">
                <a:solidFill>
                  <a:schemeClr val="bg1"/>
                </a:solidFill>
                <a:latin typeface="Arial"/>
                <a:ea typeface="MS Gothic" panose="020B0609070205080204" pitchFamily="49" charset="-128"/>
                <a:cs typeface="Arial"/>
              </a:rPr>
              <a:t>What?</a:t>
            </a:r>
            <a:endParaRPr lang="fr-CA" altLang="en-US" sz="2000">
              <a:solidFill>
                <a:schemeClr val="bg1"/>
              </a:solidFill>
              <a:latin typeface="Arial"/>
              <a:ea typeface="MS Gothic" panose="020B0609070205080204" pitchFamily="49" charset="-128"/>
              <a:cs typeface="Arial"/>
            </a:endParaRPr>
          </a:p>
        </p:txBody>
      </p:sp>
      <p:sp>
        <p:nvSpPr>
          <p:cNvPr id="17" name="Oval 17"/>
          <p:cNvSpPr>
            <a:spLocks noChangeArrowheads="1"/>
          </p:cNvSpPr>
          <p:nvPr/>
        </p:nvSpPr>
        <p:spPr bwMode="auto">
          <a:xfrm>
            <a:off x="7924800" y="3048000"/>
            <a:ext cx="1143000" cy="685800"/>
          </a:xfrm>
          <a:prstGeom prst="ellips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lvl1pPr>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86000"/>
              </a:lnSpc>
              <a:spcBef>
                <a:spcPct val="0"/>
              </a:spcBef>
              <a:buClr>
                <a:srgbClr val="000000"/>
              </a:buClr>
              <a:buFont typeface="Times New Roman" panose="02020603050405020304" pitchFamily="18" charset="0"/>
              <a:buNone/>
            </a:pPr>
            <a:r>
              <a:rPr lang="en-CA" altLang="en-US" sz="2000">
                <a:solidFill>
                  <a:schemeClr val="bg1"/>
                </a:solidFill>
                <a:latin typeface="Arial"/>
                <a:ea typeface="MS Gothic" panose="020B0609070205080204" pitchFamily="49" charset="-128"/>
                <a:cs typeface="Arial"/>
              </a:rPr>
              <a:t>How?</a:t>
            </a:r>
            <a:endParaRPr lang="fr-CA" altLang="en-US" sz="2000">
              <a:solidFill>
                <a:schemeClr val="bg1"/>
              </a:solidFill>
              <a:latin typeface="Arial"/>
              <a:ea typeface="MS Gothic" panose="020B0609070205080204" pitchFamily="49" charset="-128"/>
              <a:cs typeface="Arial"/>
            </a:endParaRPr>
          </a:p>
        </p:txBody>
      </p:sp>
      <p:sp>
        <p:nvSpPr>
          <p:cNvPr id="18" name="Oval 18"/>
          <p:cNvSpPr>
            <a:spLocks noChangeArrowheads="1"/>
          </p:cNvSpPr>
          <p:nvPr/>
        </p:nvSpPr>
        <p:spPr bwMode="auto">
          <a:xfrm>
            <a:off x="38100" y="3657600"/>
            <a:ext cx="1143000" cy="685800"/>
          </a:xfrm>
          <a:prstGeom prst="ellips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lvl1pPr>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86000"/>
              </a:lnSpc>
              <a:spcBef>
                <a:spcPct val="0"/>
              </a:spcBef>
              <a:buClr>
                <a:srgbClr val="000000"/>
              </a:buClr>
              <a:buFont typeface="Times New Roman" panose="02020603050405020304" pitchFamily="18" charset="0"/>
              <a:buNone/>
            </a:pPr>
            <a:r>
              <a:rPr lang="en-CA" altLang="en-US" sz="2000" dirty="0">
                <a:solidFill>
                  <a:schemeClr val="bg1"/>
                </a:solidFill>
                <a:latin typeface="Arial"/>
                <a:ea typeface="MS Gothic" panose="020B0609070205080204" pitchFamily="49" charset="-128"/>
                <a:cs typeface="Arial"/>
              </a:rPr>
              <a:t>O</a:t>
            </a:r>
            <a:r>
              <a:rPr lang="en-CA" altLang="en-US" sz="2000" dirty="0" smtClean="0">
                <a:solidFill>
                  <a:schemeClr val="bg1"/>
                </a:solidFill>
                <a:latin typeface="Arial"/>
                <a:ea typeface="MS Gothic" panose="020B0609070205080204" pitchFamily="49" charset="-128"/>
                <a:cs typeface="Arial"/>
              </a:rPr>
              <a:t>ne</a:t>
            </a:r>
            <a:endParaRPr lang="fr-CA" altLang="en-US" sz="2000" dirty="0">
              <a:solidFill>
                <a:schemeClr val="bg1"/>
              </a:solidFill>
              <a:latin typeface="Arial"/>
              <a:ea typeface="MS Gothic" panose="020B0609070205080204" pitchFamily="49" charset="-128"/>
              <a:cs typeface="Arial"/>
            </a:endParaRPr>
          </a:p>
        </p:txBody>
      </p:sp>
    </p:spTree>
    <p:extLst>
      <p:ext uri="{BB962C8B-B14F-4D97-AF65-F5344CB8AC3E}">
        <p14:creationId xmlns:p14="http://schemas.microsoft.com/office/powerpoint/2010/main" val="4089868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7" grpId="0" animBg="1"/>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is DESIGN? What are we DESIGNING?</a:t>
            </a:r>
            <a:endParaRPr lang="en-US" dirty="0"/>
          </a:p>
        </p:txBody>
      </p:sp>
      <p:pic>
        <p:nvPicPr>
          <p:cNvPr id="6" name="Content Placeholder 5"/>
          <p:cNvPicPr>
            <a:picLocks noGrp="1" noChangeAspect="1"/>
          </p:cNvPicPr>
          <p:nvPr>
            <p:ph idx="1"/>
          </p:nvPr>
        </p:nvPicPr>
        <p:blipFill>
          <a:blip r:embed="rId2"/>
          <a:srcRect l="15128" r="15128"/>
          <a:stretch>
            <a:fillRect/>
          </a:stretch>
        </p:blipFill>
        <p:spPr>
          <a:prstGeom prst="rect">
            <a:avLst/>
          </a:prstGeom>
        </p:spPr>
      </p:pic>
    </p:spTree>
    <p:extLst>
      <p:ext uri="{BB962C8B-B14F-4D97-AF65-F5344CB8AC3E}">
        <p14:creationId xmlns:p14="http://schemas.microsoft.com/office/powerpoint/2010/main" val="24774677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“Design” - a verb &amp; a noun</a:t>
            </a:r>
            <a:endParaRPr lang="en-US" dirty="0"/>
          </a:p>
        </p:txBody>
      </p:sp>
      <p:sp>
        <p:nvSpPr>
          <p:cNvPr id="3" name="Content Placeholder 2"/>
          <p:cNvSpPr>
            <a:spLocks noGrp="1"/>
          </p:cNvSpPr>
          <p:nvPr>
            <p:ph idx="1"/>
          </p:nvPr>
        </p:nvSpPr>
        <p:spPr/>
        <p:txBody>
          <a:bodyPr>
            <a:normAutofit/>
          </a:bodyPr>
          <a:lstStyle/>
          <a:p>
            <a:r>
              <a:rPr lang="en-US" smtClean="0"/>
              <a:t>Problem solving</a:t>
            </a:r>
          </a:p>
          <a:p>
            <a:r>
              <a:rPr lang="en-US" smtClean="0"/>
              <a:t>Applied creativity… solution focus</a:t>
            </a:r>
          </a:p>
          <a:p>
            <a:r>
              <a:rPr lang="en-US" smtClean="0"/>
              <a:t>As learning… learn your way thru a problem</a:t>
            </a:r>
          </a:p>
          <a:p>
            <a:r>
              <a:rPr lang="en-US" smtClean="0"/>
              <a:t>As evolution (iterative process)</a:t>
            </a:r>
          </a:p>
          <a:p>
            <a:r>
              <a:rPr lang="en-US" smtClean="0"/>
              <a:t>As a social process </a:t>
            </a:r>
          </a:p>
          <a:p>
            <a:r>
              <a:rPr lang="en-US" smtClean="0"/>
              <a:t>As a game</a:t>
            </a:r>
          </a:p>
          <a:p>
            <a:r>
              <a:rPr lang="en-US" smtClean="0"/>
              <a:t>Heuristics, patterns, templates</a:t>
            </a:r>
          </a:p>
          <a:p>
            <a:r>
              <a:rPr lang="en-US" smtClean="0"/>
              <a:t>Design both a THING &amp; a WAY of USING IT</a:t>
            </a:r>
            <a:endParaRPr lang="en-US" dirty="0"/>
          </a:p>
        </p:txBody>
      </p:sp>
    </p:spTree>
    <p:extLst>
      <p:ext uri="{BB962C8B-B14F-4D97-AF65-F5344CB8AC3E}">
        <p14:creationId xmlns:p14="http://schemas.microsoft.com/office/powerpoint/2010/main" val="28665101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Consider…What features would you put in a smartphone?</a:t>
            </a:r>
            <a:endParaRPr lang="en-US" dirty="0"/>
          </a:p>
        </p:txBody>
      </p:sp>
      <p:sp>
        <p:nvSpPr>
          <p:cNvPr id="3" name="Content Placeholder 2"/>
          <p:cNvSpPr>
            <a:spLocks noGrp="1"/>
          </p:cNvSpPr>
          <p:nvPr>
            <p:ph idx="1"/>
          </p:nvPr>
        </p:nvSpPr>
        <p:spPr/>
        <p:txBody>
          <a:bodyPr/>
          <a:lstStyle/>
          <a:p>
            <a:r>
              <a:rPr lang="en-US" dirty="0" smtClean="0"/>
              <a:t>Big screen</a:t>
            </a:r>
          </a:p>
          <a:p>
            <a:r>
              <a:rPr lang="en-US" dirty="0" smtClean="0"/>
              <a:t>Long battery life</a:t>
            </a:r>
          </a:p>
          <a:p>
            <a:r>
              <a:rPr lang="en-US" dirty="0" smtClean="0"/>
              <a:t>Size</a:t>
            </a:r>
          </a:p>
          <a:p>
            <a:endParaRPr lang="en-US" dirty="0"/>
          </a:p>
          <a:p>
            <a:pPr marL="0" indent="0">
              <a:buNone/>
            </a:pPr>
            <a:r>
              <a:rPr lang="en-US" b="1" dirty="0" smtClean="0">
                <a:solidFill>
                  <a:srgbClr val="FF0000"/>
                </a:solidFill>
              </a:rPr>
              <a:t>THE ART OF TRADEOFF</a:t>
            </a:r>
            <a:endParaRPr lang="en-US" b="1" dirty="0">
              <a:solidFill>
                <a:srgbClr val="FF0000"/>
              </a:solidFill>
            </a:endParaRPr>
          </a:p>
        </p:txBody>
      </p:sp>
      <p:graphicFrame>
        <p:nvGraphicFramePr>
          <p:cNvPr id="4" name="Content Placeholder 5"/>
          <p:cNvGraphicFramePr>
            <a:graphicFrameLocks/>
          </p:cNvGraphicFramePr>
          <p:nvPr>
            <p:extLst>
              <p:ext uri="{D42A27DB-BD31-4B8C-83A1-F6EECF244321}">
                <p14:modId xmlns:p14="http://schemas.microsoft.com/office/powerpoint/2010/main" val="3985995146"/>
              </p:ext>
            </p:extLst>
          </p:nvPr>
        </p:nvGraphicFramePr>
        <p:xfrm>
          <a:off x="457200" y="1600201"/>
          <a:ext cx="8229600" cy="436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5228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NEVER one single solution</a:t>
            </a:r>
            <a:endParaRPr lang="en-US" dirty="0"/>
          </a:p>
        </p:txBody>
      </p:sp>
      <p:sp>
        <p:nvSpPr>
          <p:cNvPr id="3" name="Content Placeholder 2"/>
          <p:cNvSpPr>
            <a:spLocks noGrp="1"/>
          </p:cNvSpPr>
          <p:nvPr>
            <p:ph idx="1"/>
          </p:nvPr>
        </p:nvSpPr>
        <p:spPr/>
        <p:txBody>
          <a:bodyPr/>
          <a:lstStyle/>
          <a:p>
            <a:r>
              <a:rPr lang="en-US" dirty="0" smtClean="0"/>
              <a:t>If any algorithm could generate a perfect solution to multi-dimensional constraint satisfaction problem…</a:t>
            </a:r>
          </a:p>
          <a:p>
            <a:pPr marL="0" indent="0" algn="ctr">
              <a:buNone/>
            </a:pPr>
            <a:endParaRPr lang="en-US" dirty="0" smtClean="0">
              <a:solidFill>
                <a:srgbClr val="FF0000"/>
              </a:solidFill>
            </a:endParaRPr>
          </a:p>
          <a:p>
            <a:pPr marL="0" indent="0" algn="ctr">
              <a:buNone/>
            </a:pPr>
            <a:r>
              <a:rPr lang="en-US" dirty="0" smtClean="0">
                <a:solidFill>
                  <a:srgbClr val="FF0000"/>
                </a:solidFill>
              </a:rPr>
              <a:t>THEN…</a:t>
            </a:r>
          </a:p>
          <a:p>
            <a:endParaRPr lang="en-US" dirty="0" smtClean="0"/>
          </a:p>
          <a:p>
            <a:r>
              <a:rPr lang="en-US" dirty="0" smtClean="0"/>
              <a:t>There’d be NO engineers, architects or designers</a:t>
            </a:r>
          </a:p>
          <a:p>
            <a:endParaRPr lang="en-US" dirty="0" smtClean="0"/>
          </a:p>
        </p:txBody>
      </p:sp>
    </p:spTree>
    <p:extLst>
      <p:ext uri="{BB962C8B-B14F-4D97-AF65-F5344CB8AC3E}">
        <p14:creationId xmlns:p14="http://schemas.microsoft.com/office/powerpoint/2010/main" val="2365572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a:t>
            </a:r>
            <a:br>
              <a:rPr lang="en-US" dirty="0" smtClean="0"/>
            </a:br>
            <a:r>
              <a:rPr lang="en-US" dirty="0" smtClean="0"/>
              <a:t> What is “DESIGN”?</a:t>
            </a:r>
            <a:endParaRPr lang="en-US" dirty="0"/>
          </a:p>
        </p:txBody>
      </p:sp>
      <p:sp>
        <p:nvSpPr>
          <p:cNvPr id="3" name="Content Placeholder 2"/>
          <p:cNvSpPr>
            <a:spLocks noGrp="1"/>
          </p:cNvSpPr>
          <p:nvPr>
            <p:ph idx="1"/>
          </p:nvPr>
        </p:nvSpPr>
        <p:spPr/>
        <p:txBody>
          <a:bodyPr>
            <a:normAutofit/>
          </a:bodyPr>
          <a:lstStyle/>
          <a:p>
            <a:r>
              <a:rPr lang="en-US" smtClean="0"/>
              <a:t>It is a series of TRADE-OFF’s</a:t>
            </a:r>
          </a:p>
          <a:p>
            <a:pPr lvl="1"/>
            <a:r>
              <a:rPr lang="en-US" smtClean="0"/>
              <a:t>To SATISFY all of a project’s NEEDS (requirements)</a:t>
            </a:r>
          </a:p>
          <a:p>
            <a:r>
              <a:rPr lang="en-US" smtClean="0"/>
              <a:t>AND</a:t>
            </a:r>
          </a:p>
          <a:p>
            <a:pPr lvl="1"/>
            <a:r>
              <a:rPr lang="en-US" smtClean="0"/>
              <a:t>A maximal subset of WANTS</a:t>
            </a:r>
          </a:p>
          <a:p>
            <a:r>
              <a:rPr lang="en-US" smtClean="0"/>
              <a:t>WITHIN a bunch of Constraints</a:t>
            </a:r>
          </a:p>
          <a:p>
            <a:pPr lvl="1"/>
            <a:r>
              <a:rPr lang="en-US" smtClean="0"/>
              <a:t>Time</a:t>
            </a:r>
          </a:p>
          <a:p>
            <a:pPr lvl="1"/>
            <a:r>
              <a:rPr lang="en-US" smtClean="0"/>
              <a:t>Money (construction, operation, maintenance)</a:t>
            </a:r>
          </a:p>
          <a:p>
            <a:pPr lvl="1"/>
            <a:r>
              <a:rPr lang="en-US" smtClean="0"/>
              <a:t>Material</a:t>
            </a:r>
          </a:p>
          <a:p>
            <a:pPr lvl="1"/>
            <a:r>
              <a:rPr lang="en-US" smtClean="0"/>
              <a:t>Personnel (stakeholders, users, staffs)</a:t>
            </a:r>
          </a:p>
          <a:p>
            <a:pPr lvl="1"/>
            <a:r>
              <a:rPr lang="en-US" smtClean="0"/>
              <a:t>Legal (Regulation, standards, copyrights)</a:t>
            </a:r>
          </a:p>
          <a:p>
            <a:pPr lvl="1"/>
            <a:r>
              <a:rPr lang="en-US" smtClean="0"/>
              <a:t>Technical</a:t>
            </a:r>
          </a:p>
          <a:p>
            <a:pPr lvl="1"/>
            <a:r>
              <a:rPr lang="en-US" smtClean="0"/>
              <a:t>…</a:t>
            </a:r>
          </a:p>
          <a:p>
            <a:pPr lvl="1"/>
            <a:endParaRPr lang="en-US" dirty="0"/>
          </a:p>
        </p:txBody>
      </p:sp>
    </p:spTree>
    <p:extLst>
      <p:ext uri="{BB962C8B-B14F-4D97-AF65-F5344CB8AC3E}">
        <p14:creationId xmlns:p14="http://schemas.microsoft.com/office/powerpoint/2010/main" val="8970925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How to Fail in Design	</a:t>
            </a:r>
            <a:endParaRPr lang="en-US" dirty="0"/>
          </a:p>
        </p:txBody>
      </p:sp>
      <p:sp>
        <p:nvSpPr>
          <p:cNvPr id="3" name="Content Placeholder 2"/>
          <p:cNvSpPr>
            <a:spLocks noGrp="1"/>
          </p:cNvSpPr>
          <p:nvPr>
            <p:ph idx="1"/>
          </p:nvPr>
        </p:nvSpPr>
        <p:spPr/>
        <p:txBody>
          <a:bodyPr>
            <a:normAutofit/>
          </a:bodyPr>
          <a:lstStyle/>
          <a:p>
            <a:r>
              <a:rPr lang="en-US" dirty="0" smtClean="0"/>
              <a:t>Cling to your first idea</a:t>
            </a:r>
          </a:p>
          <a:p>
            <a:r>
              <a:rPr lang="en-US" dirty="0" smtClean="0"/>
              <a:t>Jump into details too soon</a:t>
            </a:r>
          </a:p>
          <a:p>
            <a:r>
              <a:rPr lang="en-US" dirty="0" smtClean="0"/>
              <a:t>Solve one aspect first</a:t>
            </a:r>
          </a:p>
          <a:p>
            <a:r>
              <a:rPr lang="en-US" dirty="0" smtClean="0"/>
              <a:t>Ignore stakeholders</a:t>
            </a:r>
          </a:p>
          <a:p>
            <a:r>
              <a:rPr lang="en-US" dirty="0" smtClean="0"/>
              <a:t>Design the product, then how to use it</a:t>
            </a:r>
          </a:p>
          <a:p>
            <a:r>
              <a:rPr lang="en-US" dirty="0" smtClean="0"/>
              <a:t>“Surprise” your client with finished product</a:t>
            </a:r>
          </a:p>
          <a:p>
            <a:r>
              <a:rPr lang="en-US" dirty="0" smtClean="0"/>
              <a:t>Wait, wait,… keep waiting… for inspiration</a:t>
            </a:r>
          </a:p>
          <a:p>
            <a:r>
              <a:rPr lang="en-US" dirty="0" smtClean="0"/>
              <a:t>Not planning</a:t>
            </a:r>
          </a:p>
        </p:txBody>
      </p:sp>
    </p:spTree>
    <p:extLst>
      <p:ext uri="{BB962C8B-B14F-4D97-AF65-F5344CB8AC3E}">
        <p14:creationId xmlns:p14="http://schemas.microsoft.com/office/powerpoint/2010/main" val="15912081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Predictive vs. Adaptive</a:t>
            </a:r>
            <a:endParaRPr lang="en-US" dirty="0"/>
          </a:p>
        </p:txBody>
      </p:sp>
      <p:sp>
        <p:nvSpPr>
          <p:cNvPr id="3" name="Content Placeholder 2"/>
          <p:cNvSpPr>
            <a:spLocks noGrp="1"/>
          </p:cNvSpPr>
          <p:nvPr>
            <p:ph idx="1"/>
          </p:nvPr>
        </p:nvSpPr>
        <p:spPr/>
        <p:txBody>
          <a:bodyPr>
            <a:normAutofit/>
          </a:bodyPr>
          <a:lstStyle/>
          <a:p>
            <a:r>
              <a:rPr lang="en-US" smtClean="0"/>
              <a:t>Predictive design</a:t>
            </a:r>
          </a:p>
          <a:p>
            <a:pPr lvl="1"/>
            <a:r>
              <a:rPr lang="en-US" smtClean="0"/>
              <a:t>Assumes the system is well understood</a:t>
            </a:r>
          </a:p>
          <a:p>
            <a:pPr lvl="1"/>
            <a:r>
              <a:rPr lang="en-US" smtClean="0"/>
              <a:t>Development project can be planned &amp; organized in advance, then developed according to the plan</a:t>
            </a:r>
          </a:p>
          <a:p>
            <a:r>
              <a:rPr lang="en-US" smtClean="0"/>
              <a:t>Adaptive design</a:t>
            </a:r>
          </a:p>
          <a:p>
            <a:pPr lvl="1"/>
            <a:r>
              <a:rPr lang="en-US" smtClean="0"/>
              <a:t>Assumes the system requirements are “not well understood”</a:t>
            </a:r>
          </a:p>
          <a:p>
            <a:pPr lvl="1"/>
            <a:r>
              <a:rPr lang="en-US" smtClean="0"/>
              <a:t>Some requirements may only emerge after some preliminary development work</a:t>
            </a:r>
            <a:endParaRPr lang="en-US" dirty="0"/>
          </a:p>
        </p:txBody>
      </p:sp>
    </p:spTree>
    <p:extLst>
      <p:ext uri="{BB962C8B-B14F-4D97-AF65-F5344CB8AC3E}">
        <p14:creationId xmlns:p14="http://schemas.microsoft.com/office/powerpoint/2010/main" val="11619163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sz="quarter" idx="13"/>
          </p:nvPr>
        </p:nvSpPr>
        <p:spPr/>
        <p:txBody>
          <a:bodyPr>
            <a:normAutofit/>
          </a:bodyPr>
          <a:lstStyle/>
          <a:p>
            <a:r>
              <a:rPr lang="en-US" sz="4600" dirty="0"/>
              <a:t>Dr. Mark Freeman</a:t>
            </a:r>
          </a:p>
        </p:txBody>
      </p:sp>
      <p:sp>
        <p:nvSpPr>
          <p:cNvPr id="5" name="Content Placeholder 4"/>
          <p:cNvSpPr>
            <a:spLocks noGrp="1"/>
          </p:cNvSpPr>
          <p:nvPr>
            <p:ph sz="quarter" idx="14"/>
          </p:nvPr>
        </p:nvSpPr>
        <p:spPr>
          <a:xfrm>
            <a:off x="292969" y="4642879"/>
            <a:ext cx="6253109" cy="1690507"/>
          </a:xfrm>
        </p:spPr>
        <p:txBody>
          <a:bodyPr/>
          <a:lstStyle/>
          <a:p>
            <a:r>
              <a:rPr lang="en-US" dirty="0"/>
              <a:t>School of Computing and Information Technology</a:t>
            </a:r>
          </a:p>
          <a:p>
            <a:r>
              <a:rPr lang="en-US" dirty="0"/>
              <a:t>Faculty of Engineering and Information Sciences</a:t>
            </a:r>
          </a:p>
          <a:p>
            <a:endParaRPr lang="en-AU" dirty="0"/>
          </a:p>
        </p:txBody>
      </p:sp>
      <p:sp>
        <p:nvSpPr>
          <p:cNvPr id="4" name="TextBox 3"/>
          <p:cNvSpPr txBox="1"/>
          <p:nvPr/>
        </p:nvSpPr>
        <p:spPr>
          <a:xfrm>
            <a:off x="3072190" y="1717524"/>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9054440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Use, User, Usability</a:t>
            </a:r>
            <a:endParaRPr lang="en-US" dirty="0"/>
          </a:p>
        </p:txBody>
      </p:sp>
      <p:pic>
        <p:nvPicPr>
          <p:cNvPr id="6" name="Content Placeholder 5"/>
          <p:cNvPicPr>
            <a:picLocks noGrp="1" noChangeAspect="1"/>
          </p:cNvPicPr>
          <p:nvPr>
            <p:ph idx="1"/>
          </p:nvPr>
        </p:nvPicPr>
        <p:blipFill>
          <a:blip r:embed="rId2"/>
          <a:srcRect l="-19369" r="-19369"/>
          <a:stretch>
            <a:fillRect/>
          </a:stretch>
        </p:blipFill>
        <p:spPr>
          <a:prstGeom prst="rect">
            <a:avLst/>
          </a:prstGeom>
        </p:spPr>
      </p:pic>
    </p:spTree>
    <p:extLst>
      <p:ext uri="{BB962C8B-B14F-4D97-AF65-F5344CB8AC3E}">
        <p14:creationId xmlns:p14="http://schemas.microsoft.com/office/powerpoint/2010/main" val="1318853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AutoShape 2"/>
          <p:cNvSpPr>
            <a:spLocks noGrp="1" noChangeArrowheads="1"/>
          </p:cNvSpPr>
          <p:nvPr>
            <p:ph type="title"/>
          </p:nvPr>
        </p:nvSpPr>
        <p:spPr/>
        <p:txBody>
          <a:bodyPr>
            <a:normAutofit/>
          </a:bodyPr>
          <a:lstStyle/>
          <a:p>
            <a:r>
              <a:rPr lang="en-US" dirty="0" smtClean="0"/>
              <a:t>Understanding Objectives in Design</a:t>
            </a:r>
          </a:p>
        </p:txBody>
      </p:sp>
      <p:sp>
        <p:nvSpPr>
          <p:cNvPr id="74754" name="Rectangle 3"/>
          <p:cNvSpPr>
            <a:spLocks noGrp="1" noChangeArrowheads="1"/>
          </p:cNvSpPr>
          <p:nvPr>
            <p:ph idx="1"/>
          </p:nvPr>
        </p:nvSpPr>
        <p:spPr/>
        <p:txBody>
          <a:bodyPr/>
          <a:lstStyle/>
          <a:p>
            <a:r>
              <a:rPr lang="en-US" dirty="0" smtClean="0"/>
              <a:t>SMART criteria are useful reminders on how to ensure that the project has created understandable and measurable objectives</a:t>
            </a:r>
          </a:p>
          <a:p>
            <a:endParaRPr lang="en-US" dirty="0" smtClean="0"/>
          </a:p>
        </p:txBody>
      </p:sp>
      <p:graphicFrame>
        <p:nvGraphicFramePr>
          <p:cNvPr id="4" name="Diagram 3"/>
          <p:cNvGraphicFramePr/>
          <p:nvPr>
            <p:extLst>
              <p:ext uri="{D42A27DB-BD31-4B8C-83A1-F6EECF244321}">
                <p14:modId xmlns:p14="http://schemas.microsoft.com/office/powerpoint/2010/main" val="512615615"/>
              </p:ext>
            </p:extLst>
          </p:nvPr>
        </p:nvGraphicFramePr>
        <p:xfrm>
          <a:off x="740829" y="2804575"/>
          <a:ext cx="5423288" cy="33149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7" name="Picture 3" descr="C:\Users\mfreeman\AppData\Local\Microsoft\Windows\Temporary Internet Files\Content.IE5\CIWJJE94\Nuvola_apps_important.svg[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35258" y="3033370"/>
            <a:ext cx="2989024" cy="2490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385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F8322129-0745-46CB-BA73-F0152405D14B}"/>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4C17FBBA-293D-4216-B51C-32539677BC55}"/>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7B225568-3402-4F94-95F5-69748B06D9E2}"/>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3BDEBFC8-B63C-4850-A06E-612EE6BFB42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71B6FB73-0A69-442C-A2A8-16F65018823C}"/>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Techniques</a:t>
            </a:r>
            <a:endParaRPr lang="en-AU" dirty="0"/>
          </a:p>
        </p:txBody>
      </p:sp>
      <p:sp>
        <p:nvSpPr>
          <p:cNvPr id="3" name="Content Placeholder 2"/>
          <p:cNvSpPr>
            <a:spLocks noGrp="1"/>
          </p:cNvSpPr>
          <p:nvPr>
            <p:ph sz="half" idx="1"/>
          </p:nvPr>
        </p:nvSpPr>
        <p:spPr/>
        <p:txBody>
          <a:bodyPr/>
          <a:lstStyle/>
          <a:p>
            <a:r>
              <a:rPr lang="en-AU" dirty="0"/>
              <a:t>Business Documents</a:t>
            </a:r>
          </a:p>
          <a:p>
            <a:r>
              <a:rPr lang="en-AU" dirty="0" smtClean="0"/>
              <a:t>One-on-one Interviews</a:t>
            </a:r>
          </a:p>
          <a:p>
            <a:r>
              <a:rPr lang="en-AU" dirty="0" smtClean="0"/>
              <a:t>Group Interviews (focus groups)</a:t>
            </a:r>
          </a:p>
          <a:p>
            <a:r>
              <a:rPr lang="en-AU" dirty="0" smtClean="0"/>
              <a:t>Facilitated sessions</a:t>
            </a:r>
          </a:p>
          <a:p>
            <a:r>
              <a:rPr lang="en-AU" dirty="0" smtClean="0"/>
              <a:t>Joint Application </a:t>
            </a:r>
            <a:r>
              <a:rPr lang="en-AU" dirty="0"/>
              <a:t>D</a:t>
            </a:r>
            <a:r>
              <a:rPr lang="en-AU" dirty="0" smtClean="0"/>
              <a:t>evelopment</a:t>
            </a:r>
          </a:p>
          <a:p>
            <a:r>
              <a:rPr lang="en-AU" dirty="0" smtClean="0"/>
              <a:t>Questionnaires</a:t>
            </a:r>
          </a:p>
          <a:p>
            <a:r>
              <a:rPr lang="en-AU" dirty="0" smtClean="0"/>
              <a:t>Prototyping</a:t>
            </a:r>
          </a:p>
          <a:p>
            <a:r>
              <a:rPr lang="en-AU" dirty="0" smtClean="0"/>
              <a:t>Use cases</a:t>
            </a:r>
          </a:p>
          <a:p>
            <a:r>
              <a:rPr lang="en-AU" dirty="0" smtClean="0"/>
              <a:t>Shadowing / Observation</a:t>
            </a:r>
          </a:p>
          <a:p>
            <a:r>
              <a:rPr lang="en-AU" dirty="0" smtClean="0"/>
              <a:t>Brainstorming sessions</a:t>
            </a:r>
          </a:p>
          <a:p>
            <a:r>
              <a:rPr lang="en-AU" dirty="0" smtClean="0"/>
              <a:t>Requests for {information, proposals, tenders, quotation} </a:t>
            </a:r>
          </a:p>
          <a:p>
            <a:endParaRPr lang="en-AU" dirty="0"/>
          </a:p>
        </p:txBody>
      </p:sp>
    </p:spTree>
    <p:extLst>
      <p:ext uri="{BB962C8B-B14F-4D97-AF65-F5344CB8AC3E}">
        <p14:creationId xmlns:p14="http://schemas.microsoft.com/office/powerpoint/2010/main" val="20752948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Documents – Fact Gathering</a:t>
            </a:r>
            <a:endParaRPr lang="en-US" dirty="0"/>
          </a:p>
        </p:txBody>
      </p:sp>
      <p:sp>
        <p:nvSpPr>
          <p:cNvPr id="3" name="Content Placeholder 2"/>
          <p:cNvSpPr>
            <a:spLocks noGrp="1"/>
          </p:cNvSpPr>
          <p:nvPr>
            <p:ph idx="1"/>
          </p:nvPr>
        </p:nvSpPr>
        <p:spPr/>
        <p:txBody>
          <a:bodyPr>
            <a:normAutofit/>
          </a:bodyPr>
          <a:lstStyle/>
          <a:p>
            <a:r>
              <a:rPr lang="en-US" dirty="0" smtClean="0"/>
              <a:t>Observe and document business processes</a:t>
            </a:r>
          </a:p>
          <a:p>
            <a:r>
              <a:rPr lang="en-US" dirty="0" smtClean="0"/>
              <a:t>Varies from office walkthroughs to performing actual tasks</a:t>
            </a:r>
          </a:p>
          <a:p>
            <a:r>
              <a:rPr lang="en-US" dirty="0" smtClean="0"/>
              <a:t>Not necessary to observe all processes at same level of detail</a:t>
            </a:r>
          </a:p>
          <a:p>
            <a:endParaRPr lang="en-US" dirty="0" smtClean="0"/>
          </a:p>
          <a:p>
            <a:r>
              <a:rPr lang="en-US" dirty="0" smtClean="0"/>
              <a:t>NOTE: Can make employees/system users nervous, so use common sense</a:t>
            </a:r>
          </a:p>
          <a:p>
            <a:pPr lvl="1"/>
            <a:r>
              <a:rPr lang="en-US" dirty="0" smtClean="0"/>
              <a:t>Document workflow with diagrams</a:t>
            </a:r>
          </a:p>
          <a:p>
            <a:pPr lvl="2"/>
            <a:r>
              <a:rPr lang="en-US" dirty="0" smtClean="0"/>
              <a:t>UML Activity Diagrams</a:t>
            </a:r>
          </a:p>
          <a:p>
            <a:pPr lvl="2"/>
            <a:r>
              <a:rPr lang="en-US" dirty="0" smtClean="0"/>
              <a:t>BPMN (Business Process Modelling Notation)</a:t>
            </a:r>
          </a:p>
          <a:p>
            <a:endParaRPr lang="en-US" dirty="0"/>
          </a:p>
        </p:txBody>
      </p:sp>
    </p:spTree>
    <p:extLst>
      <p:ext uri="{BB962C8B-B14F-4D97-AF65-F5344CB8AC3E}">
        <p14:creationId xmlns:p14="http://schemas.microsoft.com/office/powerpoint/2010/main" val="24964035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fontScale="90000"/>
          </a:bodyPr>
          <a:lstStyle/>
          <a:p>
            <a:r>
              <a:rPr lang="en-US" sz="4000" dirty="0" smtClean="0"/>
              <a:t>Chapter 7: Gathering Data</a:t>
            </a:r>
            <a:r>
              <a:rPr lang="en-US" dirty="0" smtClean="0"/>
              <a:t/>
            </a:r>
            <a:br>
              <a:rPr lang="en-US" dirty="0" smtClean="0"/>
            </a:br>
            <a:r>
              <a:rPr lang="en-US" sz="2000" b="1" dirty="0" smtClean="0">
                <a:solidFill>
                  <a:schemeClr val="accent2"/>
                </a:solidFill>
                <a:latin typeface="+mn-lt"/>
              </a:rPr>
              <a:t>AIMS</a:t>
            </a:r>
            <a:endParaRPr lang="en-US" sz="2000" b="1" dirty="0">
              <a:solidFill>
                <a:schemeClr val="accent2"/>
              </a:solidFill>
              <a:latin typeface="+mn-lt"/>
            </a:endParaRPr>
          </a:p>
        </p:txBody>
      </p:sp>
      <p:sp>
        <p:nvSpPr>
          <p:cNvPr id="8195" name="Rectangle 3"/>
          <p:cNvSpPr>
            <a:spLocks noGrp="1" noChangeArrowheads="1"/>
          </p:cNvSpPr>
          <p:nvPr>
            <p:ph sz="half" idx="1"/>
          </p:nvPr>
        </p:nvSpPr>
        <p:spPr/>
        <p:txBody>
          <a:bodyPr/>
          <a:lstStyle/>
          <a:p>
            <a:r>
              <a:rPr lang="en-US" dirty="0" smtClean="0"/>
              <a:t>Discuss how to plan and run a successful data gathering program.</a:t>
            </a:r>
          </a:p>
          <a:p>
            <a:r>
              <a:rPr lang="en-US" dirty="0" smtClean="0"/>
              <a:t>Enable you to plan and run an interview.</a:t>
            </a:r>
          </a:p>
          <a:p>
            <a:r>
              <a:rPr lang="en-US" dirty="0" smtClean="0"/>
              <a:t>Enable you to design a simple questionnaire.</a:t>
            </a:r>
          </a:p>
          <a:p>
            <a:r>
              <a:rPr lang="en-US" dirty="0" smtClean="0"/>
              <a:t>Enable you to plan and carry out an observation.</a:t>
            </a:r>
            <a:endParaRPr lang="en-US" dirty="0"/>
          </a:p>
        </p:txBody>
      </p:sp>
      <p:sp>
        <p:nvSpPr>
          <p:cNvPr id="2" name="Footer Placeholder 1"/>
          <p:cNvSpPr>
            <a:spLocks noGrp="1"/>
          </p:cNvSpPr>
          <p:nvPr>
            <p:ph type="ftr" sz="quarter" idx="4294967295"/>
          </p:nvPr>
        </p:nvSpPr>
        <p:spPr>
          <a:xfrm>
            <a:off x="0" y="6356350"/>
            <a:ext cx="2895600" cy="365125"/>
          </a:xfrm>
          <a:prstGeom prst="rect">
            <a:avLst/>
          </a:prstGeom>
        </p:spPr>
        <p:txBody>
          <a:bodyPr/>
          <a:lstStyle/>
          <a:p>
            <a:r>
              <a:rPr lang="en-GB" smtClean="0"/>
              <a:t>www.id-book.com</a:t>
            </a:r>
            <a:endParaRPr lang="en-GB"/>
          </a:p>
        </p:txBody>
      </p:sp>
    </p:spTree>
    <p:extLst>
      <p:ext uri="{BB962C8B-B14F-4D97-AF65-F5344CB8AC3E}">
        <p14:creationId xmlns:p14="http://schemas.microsoft.com/office/powerpoint/2010/main" val="23809185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smtClean="0"/>
              <a:t>Five key issues</a:t>
            </a:r>
            <a:endParaRPr lang="en-US"/>
          </a:p>
        </p:txBody>
      </p:sp>
      <p:sp>
        <p:nvSpPr>
          <p:cNvPr id="9219" name="Rectangle 3"/>
          <p:cNvSpPr>
            <a:spLocks noGrp="1" noChangeArrowheads="1"/>
          </p:cNvSpPr>
          <p:nvPr>
            <p:ph sz="half" idx="1"/>
          </p:nvPr>
        </p:nvSpPr>
        <p:spPr/>
        <p:txBody>
          <a:bodyPr>
            <a:normAutofit/>
          </a:bodyPr>
          <a:lstStyle/>
          <a:p>
            <a:r>
              <a:rPr lang="en-US" dirty="0" smtClean="0"/>
              <a:t>Setting goals</a:t>
            </a:r>
          </a:p>
          <a:p>
            <a:pPr lvl="2"/>
            <a:r>
              <a:rPr lang="en-US" dirty="0" smtClean="0"/>
              <a:t>Decide how to analyze data once collected</a:t>
            </a:r>
          </a:p>
          <a:p>
            <a:r>
              <a:rPr lang="en-GB" dirty="0" smtClean="0"/>
              <a:t>Identifying participants</a:t>
            </a:r>
          </a:p>
          <a:p>
            <a:pPr lvl="2"/>
            <a:r>
              <a:rPr lang="en-GB" dirty="0" smtClean="0"/>
              <a:t>Decide who to gather data from</a:t>
            </a:r>
            <a:endParaRPr lang="en-US" dirty="0" smtClean="0"/>
          </a:p>
          <a:p>
            <a:r>
              <a:rPr lang="en-US" dirty="0" smtClean="0"/>
              <a:t>Relationship with participants</a:t>
            </a:r>
          </a:p>
          <a:p>
            <a:pPr lvl="2"/>
            <a:r>
              <a:rPr lang="en-US" dirty="0" smtClean="0"/>
              <a:t>Clear and professional</a:t>
            </a:r>
          </a:p>
          <a:p>
            <a:pPr lvl="2"/>
            <a:r>
              <a:rPr lang="en-US" dirty="0" smtClean="0"/>
              <a:t>Informed consent when appropriate</a:t>
            </a:r>
          </a:p>
          <a:p>
            <a:r>
              <a:rPr lang="en-US" dirty="0" smtClean="0"/>
              <a:t>Triangulation</a:t>
            </a:r>
          </a:p>
          <a:p>
            <a:pPr lvl="2"/>
            <a:r>
              <a:rPr lang="en-US" dirty="0" smtClean="0"/>
              <a:t>Look at data from more than one perspective</a:t>
            </a:r>
          </a:p>
          <a:p>
            <a:pPr lvl="2"/>
            <a:r>
              <a:rPr lang="en-US" dirty="0" smtClean="0"/>
              <a:t>Collect more than one type of data, </a:t>
            </a:r>
            <a:r>
              <a:rPr lang="en-US" dirty="0" err="1" smtClean="0"/>
              <a:t>eg</a:t>
            </a:r>
            <a:r>
              <a:rPr lang="en-US" dirty="0" smtClean="0"/>
              <a:t> qualitative from experiments and qualitative from interviews</a:t>
            </a:r>
          </a:p>
          <a:p>
            <a:r>
              <a:rPr lang="en-US" dirty="0" smtClean="0"/>
              <a:t>Pilot studies</a:t>
            </a:r>
          </a:p>
          <a:p>
            <a:pPr lvl="2"/>
            <a:r>
              <a:rPr lang="en-US" dirty="0" smtClean="0"/>
              <a:t>Small trial of main study</a:t>
            </a:r>
            <a:endParaRPr lang="en-US" dirty="0"/>
          </a:p>
        </p:txBody>
      </p:sp>
      <p:sp>
        <p:nvSpPr>
          <p:cNvPr id="2" name="Footer Placeholder 1"/>
          <p:cNvSpPr>
            <a:spLocks noGrp="1"/>
          </p:cNvSpPr>
          <p:nvPr>
            <p:ph type="ftr" sz="quarter" idx="4294967295"/>
          </p:nvPr>
        </p:nvSpPr>
        <p:spPr>
          <a:xfrm>
            <a:off x="0" y="6356350"/>
            <a:ext cx="2895600" cy="365125"/>
          </a:xfrm>
          <a:prstGeom prst="rect">
            <a:avLst/>
          </a:prstGeom>
        </p:spPr>
        <p:txBody>
          <a:bodyPr/>
          <a:lstStyle/>
          <a:p>
            <a:r>
              <a:rPr lang="en-GB" smtClean="0"/>
              <a:t>www.id-book.com</a:t>
            </a:r>
            <a:endParaRPr lang="en-GB"/>
          </a:p>
        </p:txBody>
      </p:sp>
    </p:spTree>
    <p:extLst>
      <p:ext uri="{BB962C8B-B14F-4D97-AF65-F5344CB8AC3E}">
        <p14:creationId xmlns:p14="http://schemas.microsoft.com/office/powerpoint/2010/main" val="14126633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smtClean="0"/>
              <a:t>Data recording</a:t>
            </a:r>
            <a:endParaRPr lang="en-US" dirty="0"/>
          </a:p>
        </p:txBody>
      </p:sp>
      <p:sp>
        <p:nvSpPr>
          <p:cNvPr id="10243" name="Rectangle 3"/>
          <p:cNvSpPr>
            <a:spLocks noGrp="1" noChangeArrowheads="1"/>
          </p:cNvSpPr>
          <p:nvPr>
            <p:ph sz="half" idx="1"/>
          </p:nvPr>
        </p:nvSpPr>
        <p:spPr/>
        <p:txBody>
          <a:bodyPr/>
          <a:lstStyle/>
          <a:p>
            <a:r>
              <a:rPr lang="en-US" dirty="0" smtClean="0"/>
              <a:t>Notes, audio, video, photographs can be used individually or in combination:</a:t>
            </a:r>
          </a:p>
          <a:p>
            <a:pPr lvl="1">
              <a:buFont typeface="Arial"/>
              <a:buChar char="•"/>
            </a:pPr>
            <a:r>
              <a:rPr lang="en-US" dirty="0" smtClean="0"/>
              <a:t>Notes plus photographs</a:t>
            </a:r>
          </a:p>
          <a:p>
            <a:pPr lvl="1">
              <a:buFont typeface="Arial"/>
              <a:buChar char="•"/>
            </a:pPr>
            <a:r>
              <a:rPr lang="en-US" dirty="0" smtClean="0"/>
              <a:t>Audio plus photographs</a:t>
            </a:r>
          </a:p>
          <a:p>
            <a:pPr lvl="1">
              <a:buFont typeface="Arial"/>
              <a:buChar char="•"/>
            </a:pPr>
            <a:r>
              <a:rPr lang="en-US" dirty="0" smtClean="0"/>
              <a:t>Video</a:t>
            </a:r>
          </a:p>
          <a:p>
            <a:r>
              <a:rPr lang="en-US" dirty="0" smtClean="0"/>
              <a:t>Different challenges and advantages with each combination</a:t>
            </a:r>
          </a:p>
        </p:txBody>
      </p:sp>
      <p:sp>
        <p:nvSpPr>
          <p:cNvPr id="3" name="Footer Placeholder 2"/>
          <p:cNvSpPr>
            <a:spLocks noGrp="1"/>
          </p:cNvSpPr>
          <p:nvPr>
            <p:ph type="ftr" sz="quarter" idx="4294967295"/>
          </p:nvPr>
        </p:nvSpPr>
        <p:spPr>
          <a:xfrm>
            <a:off x="0" y="6381750"/>
            <a:ext cx="2895600" cy="476250"/>
          </a:xfrm>
          <a:prstGeom prst="rect">
            <a:avLst/>
          </a:prstGeom>
        </p:spPr>
        <p:txBody>
          <a:bodyPr/>
          <a:lstStyle/>
          <a:p>
            <a:r>
              <a:rPr lang="en-GB" smtClean="0"/>
              <a:t>www.id-book.com</a:t>
            </a:r>
            <a:endParaRPr lang="en-GB" dirty="0"/>
          </a:p>
        </p:txBody>
      </p:sp>
      <p:sp>
        <p:nvSpPr>
          <p:cNvPr id="8" name="Slide Number Placeholder 2"/>
          <p:cNvSpPr txBox="1">
            <a:spLocks/>
          </p:cNvSpPr>
          <p:nvPr/>
        </p:nvSpPr>
        <p:spPr>
          <a:xfrm>
            <a:off x="6553200" y="635635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7EA2D8D-44E5-43C4-BBA1-AE3E32EF0894}" type="slidenum">
              <a:rPr lang="en-GB" sz="1200" smtClean="0">
                <a:solidFill>
                  <a:schemeClr val="accent6">
                    <a:lumMod val="75000"/>
                  </a:schemeClr>
                </a:solidFill>
                <a:latin typeface="Liberation Sans"/>
              </a:rPr>
              <a:pPr algn="r"/>
              <a:t>26</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39656352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smtClean="0"/>
              <a:t>Interviews</a:t>
            </a:r>
            <a:endParaRPr lang="en-AU" dirty="0"/>
          </a:p>
        </p:txBody>
      </p:sp>
      <p:sp>
        <p:nvSpPr>
          <p:cNvPr id="9" name="Content Placeholder 8"/>
          <p:cNvSpPr>
            <a:spLocks noGrp="1"/>
          </p:cNvSpPr>
          <p:nvPr>
            <p:ph sz="half" idx="1"/>
          </p:nvPr>
        </p:nvSpPr>
        <p:spPr/>
        <p:txBody>
          <a:bodyPr/>
          <a:lstStyle/>
          <a:p>
            <a:r>
              <a:rPr lang="en-US" b="1" dirty="0" smtClean="0"/>
              <a:t>Unstructured</a:t>
            </a:r>
            <a:r>
              <a:rPr lang="en-US" dirty="0" smtClean="0"/>
              <a:t> - are not directed by a script. Rich but not replicable. </a:t>
            </a:r>
          </a:p>
          <a:p>
            <a:r>
              <a:rPr lang="en-US" b="1" dirty="0" smtClean="0"/>
              <a:t>Structured</a:t>
            </a:r>
            <a:r>
              <a:rPr lang="en-US" dirty="0" smtClean="0"/>
              <a:t> - are tightly scripted, often like a questionnaire. Replicable but may lack richness.</a:t>
            </a:r>
          </a:p>
          <a:p>
            <a:r>
              <a:rPr lang="en-US" b="1" dirty="0" smtClean="0"/>
              <a:t>Semi-structured - </a:t>
            </a:r>
            <a:r>
              <a:rPr lang="en-US" dirty="0" smtClean="0"/>
              <a:t>guided by a script but interesting issues can be explored in more depth. Can provide a good balance between richness and </a:t>
            </a:r>
            <a:r>
              <a:rPr lang="en-US" dirty="0" err="1" smtClean="0"/>
              <a:t>replicability</a:t>
            </a:r>
            <a:r>
              <a:rPr lang="en-US" dirty="0" smtClean="0"/>
              <a:t>.</a:t>
            </a:r>
          </a:p>
          <a:p>
            <a:r>
              <a:rPr lang="en-US" b="1" dirty="0" smtClean="0"/>
              <a:t>Focus groups </a:t>
            </a:r>
            <a:r>
              <a:rPr lang="en-US" dirty="0" smtClean="0"/>
              <a:t>– a group interview</a:t>
            </a:r>
          </a:p>
          <a:p>
            <a:endParaRPr lang="en-AU" dirty="0"/>
          </a:p>
        </p:txBody>
      </p:sp>
      <p:sp>
        <p:nvSpPr>
          <p:cNvPr id="2" name="Footer Placeholder 1"/>
          <p:cNvSpPr>
            <a:spLocks noGrp="1"/>
          </p:cNvSpPr>
          <p:nvPr>
            <p:ph type="ftr" sz="quarter" idx="4294967295"/>
          </p:nvPr>
        </p:nvSpPr>
        <p:spPr>
          <a:xfrm>
            <a:off x="0" y="6356350"/>
            <a:ext cx="2895600" cy="365125"/>
          </a:xfrm>
          <a:prstGeom prst="rect">
            <a:avLst/>
          </a:prstGeom>
        </p:spPr>
        <p:txBody>
          <a:bodyPr/>
          <a:lstStyle/>
          <a:p>
            <a:r>
              <a:rPr lang="en-GB" dirty="0" smtClean="0"/>
              <a:t>www.id-book.com</a:t>
            </a:r>
            <a:endParaRPr lang="en-GB" dirty="0"/>
          </a:p>
        </p:txBody>
      </p:sp>
      <p:sp>
        <p:nvSpPr>
          <p:cNvPr id="11266" name="Rectangle 2"/>
          <p:cNvSpPr>
            <a:spLocks noChangeArrowheads="1"/>
          </p:cNvSpPr>
          <p:nvPr/>
        </p:nvSpPr>
        <p:spPr bwMode="auto">
          <a:xfrm>
            <a:off x="685800" y="152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a:endParaRPr lang="en-US" sz="4000" dirty="0">
              <a:solidFill>
                <a:schemeClr val="accent6">
                  <a:lumMod val="75000"/>
                </a:schemeClr>
              </a:solidFill>
              <a:latin typeface="Liberation Sans"/>
            </a:endParaRPr>
          </a:p>
        </p:txBody>
      </p:sp>
      <p:sp>
        <p:nvSpPr>
          <p:cNvPr id="11267" name="Rectangle 3"/>
          <p:cNvSpPr>
            <a:spLocks noChangeArrowheads="1"/>
          </p:cNvSpPr>
          <p:nvPr/>
        </p:nvSpPr>
        <p:spPr bwMode="auto">
          <a:xfrm>
            <a:off x="769289" y="1124744"/>
            <a:ext cx="77724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spcBef>
                <a:spcPct val="20000"/>
              </a:spcBef>
              <a:buFontTx/>
              <a:buChar char="•"/>
            </a:pPr>
            <a:endParaRPr lang="en-US" sz="2800" dirty="0">
              <a:solidFill>
                <a:srgbClr val="7030A0"/>
              </a:solidFill>
              <a:latin typeface="Liberation Sans"/>
              <a:cs typeface="Liberation Sans"/>
            </a:endParaRPr>
          </a:p>
        </p:txBody>
      </p:sp>
    </p:spTree>
    <p:extLst>
      <p:ext uri="{BB962C8B-B14F-4D97-AF65-F5344CB8AC3E}">
        <p14:creationId xmlns:p14="http://schemas.microsoft.com/office/powerpoint/2010/main" val="28902990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Interview Questions</a:t>
            </a:r>
            <a:endParaRPr lang="en-AU" dirty="0"/>
          </a:p>
        </p:txBody>
      </p:sp>
      <p:sp>
        <p:nvSpPr>
          <p:cNvPr id="9" name="Content Placeholder 8"/>
          <p:cNvSpPr>
            <a:spLocks noGrp="1"/>
          </p:cNvSpPr>
          <p:nvPr>
            <p:ph sz="half" idx="1"/>
          </p:nvPr>
        </p:nvSpPr>
        <p:spPr/>
        <p:txBody>
          <a:bodyPr>
            <a:normAutofit/>
          </a:bodyPr>
          <a:lstStyle/>
          <a:p>
            <a:r>
              <a:rPr lang="en-US" dirty="0" smtClean="0"/>
              <a:t>Two types:</a:t>
            </a:r>
          </a:p>
          <a:p>
            <a:pPr lvl="1"/>
            <a:r>
              <a:rPr lang="en-US" dirty="0" smtClean="0"/>
              <a:t>‘closed questions’ have a predetermined answer format, e.g.. ‘yes’ or ‘no’, scale based</a:t>
            </a:r>
          </a:p>
          <a:p>
            <a:pPr lvl="1"/>
            <a:r>
              <a:rPr lang="en-US" dirty="0" smtClean="0"/>
              <a:t>‘open questions’ do not have a predetermined format</a:t>
            </a:r>
          </a:p>
          <a:p>
            <a:endParaRPr lang="en-US" dirty="0" smtClean="0"/>
          </a:p>
          <a:p>
            <a:r>
              <a:rPr lang="en-US" dirty="0" smtClean="0"/>
              <a:t>Closed questions are easier to analyze</a:t>
            </a:r>
          </a:p>
          <a:p>
            <a:r>
              <a:rPr lang="en-US" dirty="0" smtClean="0"/>
              <a:t>Avoid:</a:t>
            </a:r>
          </a:p>
          <a:p>
            <a:pPr lvl="1"/>
            <a:r>
              <a:rPr lang="en-US" dirty="0" smtClean="0"/>
              <a:t>Long questions</a:t>
            </a:r>
          </a:p>
          <a:p>
            <a:pPr lvl="1"/>
            <a:r>
              <a:rPr lang="en-US" dirty="0" smtClean="0"/>
              <a:t>Compound sentences - split them into two</a:t>
            </a:r>
          </a:p>
          <a:p>
            <a:pPr lvl="1"/>
            <a:r>
              <a:rPr lang="en-US" dirty="0" smtClean="0"/>
              <a:t>Jargon and language that the interviewee may not understand </a:t>
            </a:r>
          </a:p>
          <a:p>
            <a:pPr lvl="1"/>
            <a:r>
              <a:rPr lang="en-US" dirty="0" smtClean="0"/>
              <a:t>Leading questions that make assumptions e.g.. why do you like …?</a:t>
            </a:r>
          </a:p>
          <a:p>
            <a:pPr lvl="1"/>
            <a:r>
              <a:rPr lang="en-US" dirty="0" smtClean="0"/>
              <a:t>Unconscious biases e.g.. gender stereotypes</a:t>
            </a:r>
          </a:p>
          <a:p>
            <a:endParaRPr lang="en-AU" dirty="0"/>
          </a:p>
        </p:txBody>
      </p:sp>
      <p:sp>
        <p:nvSpPr>
          <p:cNvPr id="2" name="Footer Placeholder 1"/>
          <p:cNvSpPr>
            <a:spLocks noGrp="1"/>
          </p:cNvSpPr>
          <p:nvPr>
            <p:ph type="ftr" sz="quarter" idx="4294967295"/>
          </p:nvPr>
        </p:nvSpPr>
        <p:spPr>
          <a:xfrm>
            <a:off x="0" y="6356350"/>
            <a:ext cx="2895600" cy="365125"/>
          </a:xfrm>
          <a:prstGeom prst="rect">
            <a:avLst/>
          </a:prstGeom>
        </p:spPr>
        <p:txBody>
          <a:bodyPr/>
          <a:lstStyle/>
          <a:p>
            <a:r>
              <a:rPr lang="en-GB" smtClean="0"/>
              <a:t>www.id-book.com</a:t>
            </a:r>
            <a:endParaRPr lang="en-GB"/>
          </a:p>
        </p:txBody>
      </p:sp>
      <p:sp>
        <p:nvSpPr>
          <p:cNvPr id="12290" name="Rectangle 2"/>
          <p:cNvSpPr>
            <a:spLocks noChangeArrowheads="1"/>
          </p:cNvSpPr>
          <p:nvPr/>
        </p:nvSpPr>
        <p:spPr bwMode="auto">
          <a:xfrm>
            <a:off x="468313" y="103570"/>
            <a:ext cx="79883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a:endParaRPr lang="en-US" sz="4000" dirty="0">
              <a:solidFill>
                <a:schemeClr val="accent6">
                  <a:lumMod val="75000"/>
                </a:schemeClr>
              </a:solidFill>
              <a:latin typeface="Liberation Sans"/>
            </a:endParaRPr>
          </a:p>
        </p:txBody>
      </p:sp>
      <p:sp>
        <p:nvSpPr>
          <p:cNvPr id="12291" name="Rectangle 3"/>
          <p:cNvSpPr>
            <a:spLocks noChangeArrowheads="1"/>
          </p:cNvSpPr>
          <p:nvPr/>
        </p:nvSpPr>
        <p:spPr bwMode="auto">
          <a:xfrm>
            <a:off x="684213" y="1052736"/>
            <a:ext cx="8001000" cy="4968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spcBef>
                <a:spcPct val="20000"/>
              </a:spcBef>
              <a:buFontTx/>
              <a:buChar char="•"/>
            </a:pPr>
            <a:endParaRPr lang="en-US" sz="2400" dirty="0">
              <a:solidFill>
                <a:schemeClr val="accent1"/>
              </a:solidFill>
              <a:latin typeface="Liberation Sans"/>
            </a:endParaRPr>
          </a:p>
        </p:txBody>
      </p:sp>
    </p:spTree>
    <p:extLst>
      <p:ext uri="{BB962C8B-B14F-4D97-AF65-F5344CB8AC3E}">
        <p14:creationId xmlns:p14="http://schemas.microsoft.com/office/powerpoint/2010/main" val="1675319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Running the interview</a:t>
            </a:r>
            <a:endParaRPr lang="en-AU" dirty="0"/>
          </a:p>
        </p:txBody>
      </p:sp>
      <p:sp>
        <p:nvSpPr>
          <p:cNvPr id="9" name="Content Placeholder 8"/>
          <p:cNvSpPr>
            <a:spLocks noGrp="1"/>
          </p:cNvSpPr>
          <p:nvPr>
            <p:ph sz="half" idx="1"/>
          </p:nvPr>
        </p:nvSpPr>
        <p:spPr/>
        <p:txBody>
          <a:bodyPr/>
          <a:lstStyle/>
          <a:p>
            <a:r>
              <a:rPr lang="en-US" dirty="0" smtClean="0"/>
              <a:t>Introduction – introduce yourself, explain the goals of the interview, reassure about the ethical issues, ask to record, present the informed consent form.</a:t>
            </a:r>
          </a:p>
          <a:p>
            <a:r>
              <a:rPr lang="en-US" dirty="0" smtClean="0"/>
              <a:t>Warm-up – make first questions easy and non-threatening.</a:t>
            </a:r>
          </a:p>
          <a:p>
            <a:r>
              <a:rPr lang="en-US" dirty="0" smtClean="0"/>
              <a:t>Main body – present questions in a logical order</a:t>
            </a:r>
          </a:p>
          <a:p>
            <a:r>
              <a:rPr lang="en-US" dirty="0" smtClean="0"/>
              <a:t>A cool-off period – include a few easy questions to defuse tension at the end</a:t>
            </a:r>
          </a:p>
          <a:p>
            <a:r>
              <a:rPr lang="en-US" dirty="0" smtClean="0"/>
              <a:t>Closure – thank interviewee, signal the end, e.g. switch recorder off.</a:t>
            </a:r>
            <a:endParaRPr lang="en-US" dirty="0"/>
          </a:p>
        </p:txBody>
      </p:sp>
      <p:sp>
        <p:nvSpPr>
          <p:cNvPr id="2" name="Footer Placeholder 1"/>
          <p:cNvSpPr>
            <a:spLocks noGrp="1"/>
          </p:cNvSpPr>
          <p:nvPr>
            <p:ph type="ftr" sz="quarter" idx="4294967295"/>
          </p:nvPr>
        </p:nvSpPr>
        <p:spPr>
          <a:xfrm>
            <a:off x="0" y="6356350"/>
            <a:ext cx="2895600" cy="365125"/>
          </a:xfrm>
          <a:prstGeom prst="rect">
            <a:avLst/>
          </a:prstGeom>
        </p:spPr>
        <p:txBody>
          <a:bodyPr/>
          <a:lstStyle/>
          <a:p>
            <a:r>
              <a:rPr lang="en-GB" dirty="0" smtClean="0"/>
              <a:t>www.id-book.com</a:t>
            </a:r>
            <a:endParaRPr lang="en-GB" dirty="0"/>
          </a:p>
        </p:txBody>
      </p:sp>
      <p:sp>
        <p:nvSpPr>
          <p:cNvPr id="13314" name="Rectangle 2"/>
          <p:cNvSpPr>
            <a:spLocks noChangeArrowheads="1"/>
          </p:cNvSpPr>
          <p:nvPr/>
        </p:nvSpPr>
        <p:spPr bwMode="auto">
          <a:xfrm>
            <a:off x="695285" y="332656"/>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a:endParaRPr lang="en-US" sz="4000" dirty="0">
              <a:solidFill>
                <a:schemeClr val="accent6">
                  <a:lumMod val="75000"/>
                </a:schemeClr>
              </a:solidFill>
              <a:latin typeface="Liberation Sans"/>
            </a:endParaRPr>
          </a:p>
        </p:txBody>
      </p:sp>
      <p:sp>
        <p:nvSpPr>
          <p:cNvPr id="13315" name="Rectangle 3"/>
          <p:cNvSpPr>
            <a:spLocks noChangeArrowheads="1"/>
          </p:cNvSpPr>
          <p:nvPr/>
        </p:nvSpPr>
        <p:spPr bwMode="auto">
          <a:xfrm>
            <a:off x="323850" y="1628775"/>
            <a:ext cx="84582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spcBef>
                <a:spcPct val="20000"/>
              </a:spcBef>
              <a:buFontTx/>
              <a:buChar char="•"/>
            </a:pPr>
            <a:endParaRPr lang="en-US" sz="2400" dirty="0">
              <a:solidFill>
                <a:srgbClr val="7030A0"/>
              </a:solidFill>
              <a:latin typeface="Liberation Sans"/>
            </a:endParaRPr>
          </a:p>
        </p:txBody>
      </p:sp>
    </p:spTree>
    <p:extLst>
      <p:ext uri="{BB962C8B-B14F-4D97-AF65-F5344CB8AC3E}">
        <p14:creationId xmlns:p14="http://schemas.microsoft.com/office/powerpoint/2010/main" val="10270069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half" idx="1"/>
            <p:extLst>
              <p:ext uri="{D42A27DB-BD31-4B8C-83A1-F6EECF244321}">
                <p14:modId xmlns:p14="http://schemas.microsoft.com/office/powerpoint/2010/main" val="3903894540"/>
              </p:ext>
            </p:extLst>
          </p:nvPr>
        </p:nvGraphicFramePr>
        <p:xfrm>
          <a:off x="0" y="169132"/>
          <a:ext cx="9144000" cy="6452383"/>
        </p:xfrm>
        <a:graphic>
          <a:graphicData uri="http://schemas.openxmlformats.org/drawingml/2006/table">
            <a:tbl>
              <a:tblPr firstRow="1" bandRow="1">
                <a:tableStyleId>{5C22544A-7EE6-4342-B048-85BDC9FD1C3A}</a:tableStyleId>
              </a:tblPr>
              <a:tblGrid>
                <a:gridCol w="967563">
                  <a:extLst>
                    <a:ext uri="{9D8B030D-6E8A-4147-A177-3AD203B41FA5}">
                      <a16:colId xmlns="" xmlns:a16="http://schemas.microsoft.com/office/drawing/2014/main" val="20000"/>
                    </a:ext>
                  </a:extLst>
                </a:gridCol>
                <a:gridCol w="5128437">
                  <a:extLst>
                    <a:ext uri="{9D8B030D-6E8A-4147-A177-3AD203B41FA5}">
                      <a16:colId xmlns="" xmlns:a16="http://schemas.microsoft.com/office/drawing/2014/main" val="20001"/>
                    </a:ext>
                  </a:extLst>
                </a:gridCol>
                <a:gridCol w="3048000">
                  <a:extLst>
                    <a:ext uri="{9D8B030D-6E8A-4147-A177-3AD203B41FA5}">
                      <a16:colId xmlns="" xmlns:a16="http://schemas.microsoft.com/office/drawing/2014/main" val="20002"/>
                    </a:ext>
                  </a:extLst>
                </a:gridCol>
              </a:tblGrid>
              <a:tr h="430224">
                <a:tc>
                  <a:txBody>
                    <a:bodyPr/>
                    <a:lstStyle/>
                    <a:p>
                      <a:endParaRPr lang="en-AU" dirty="0">
                        <a:latin typeface="+mn-lt"/>
                      </a:endParaRPr>
                    </a:p>
                  </a:txBody>
                  <a:tcPr/>
                </a:tc>
                <a:tc>
                  <a:txBody>
                    <a:bodyPr/>
                    <a:lstStyle/>
                    <a:p>
                      <a:r>
                        <a:rPr lang="en-AU" dirty="0"/>
                        <a:t>Topic</a:t>
                      </a:r>
                      <a:endParaRPr lang="en-AU" b="0" dirty="0">
                        <a:latin typeface="+mn-lt"/>
                      </a:endParaRPr>
                    </a:p>
                  </a:txBody>
                  <a:tcPr/>
                </a:tc>
                <a:tc>
                  <a:txBody>
                    <a:bodyPr/>
                    <a:lstStyle/>
                    <a:p>
                      <a:r>
                        <a:rPr lang="en-AU" dirty="0"/>
                        <a:t>Reading</a:t>
                      </a:r>
                      <a:endParaRPr lang="en-AU" b="0" dirty="0">
                        <a:latin typeface="+mn-lt"/>
                      </a:endParaRPr>
                    </a:p>
                  </a:txBody>
                  <a:tcPr/>
                </a:tc>
                <a:extLst>
                  <a:ext uri="{0D108BD9-81ED-4DB2-BD59-A6C34878D82A}">
                    <a16:rowId xmlns="" xmlns:a16="http://schemas.microsoft.com/office/drawing/2014/main" val="10000"/>
                  </a:ext>
                </a:extLst>
              </a:tr>
              <a:tr h="430224">
                <a:tc>
                  <a:txBody>
                    <a:bodyPr/>
                    <a:lstStyle/>
                    <a:p>
                      <a:pPr algn="ctr">
                        <a:lnSpc>
                          <a:spcPct val="115000"/>
                        </a:lnSpc>
                        <a:spcAft>
                          <a:spcPts val="0"/>
                        </a:spcAft>
                      </a:pPr>
                      <a:r>
                        <a:rPr lang="en-AU" sz="1600" dirty="0">
                          <a:solidFill>
                            <a:schemeClr val="bg1"/>
                          </a:solidFill>
                          <a:effectLst/>
                        </a:rPr>
                        <a:t>1 </a:t>
                      </a:r>
                      <a:endParaRPr lang="en-AU" sz="1600" dirty="0">
                        <a:solidFill>
                          <a:schemeClr val="bg1"/>
                        </a:solidFill>
                        <a:effectLst/>
                        <a:latin typeface="+mn-lt"/>
                        <a:ea typeface="Times New Roman"/>
                        <a:cs typeface="Times New Roman"/>
                      </a:endParaRPr>
                    </a:p>
                  </a:txBody>
                  <a:tcPr marL="68580" marR="68580" marT="0" marB="0" anchor="ctr">
                    <a:solidFill>
                      <a:schemeClr val="bg1">
                        <a:lumMod val="65000"/>
                      </a:schemeClr>
                    </a:solidFill>
                  </a:tcPr>
                </a:tc>
                <a:tc>
                  <a:txBody>
                    <a:bodyPr/>
                    <a:lstStyle/>
                    <a:p>
                      <a:pPr>
                        <a:lnSpc>
                          <a:spcPct val="115000"/>
                        </a:lnSpc>
                        <a:spcAft>
                          <a:spcPts val="0"/>
                        </a:spcAft>
                      </a:pPr>
                      <a:r>
                        <a:rPr lang="en-AU" sz="1600" dirty="0">
                          <a:solidFill>
                            <a:schemeClr val="bg1"/>
                          </a:solidFill>
                          <a:effectLst/>
                        </a:rPr>
                        <a:t>Subject Overview and Introduction to HCI</a:t>
                      </a:r>
                      <a:endParaRPr lang="en-AU" sz="1600" dirty="0">
                        <a:solidFill>
                          <a:schemeClr val="bg1"/>
                        </a:solidFill>
                        <a:effectLst/>
                        <a:latin typeface="+mn-lt"/>
                        <a:ea typeface="Times New Roman"/>
                        <a:cs typeface="Times New Roman"/>
                      </a:endParaRPr>
                    </a:p>
                  </a:txBody>
                  <a:tcPr marL="68580" marR="68580" marT="0" marB="0" anchor="ctr">
                    <a:solidFill>
                      <a:schemeClr val="bg1">
                        <a:lumMod val="65000"/>
                      </a:schemeClr>
                    </a:solidFill>
                  </a:tcPr>
                </a:tc>
                <a:tc>
                  <a:txBody>
                    <a:bodyPr/>
                    <a:lstStyle/>
                    <a:p>
                      <a:pPr>
                        <a:lnSpc>
                          <a:spcPct val="115000"/>
                        </a:lnSpc>
                        <a:spcAft>
                          <a:spcPts val="0"/>
                        </a:spcAft>
                      </a:pPr>
                      <a:r>
                        <a:rPr lang="en-AU" sz="1600" dirty="0">
                          <a:solidFill>
                            <a:schemeClr val="bg1"/>
                          </a:solidFill>
                          <a:effectLst/>
                        </a:rPr>
                        <a:t>Chapter 1 </a:t>
                      </a:r>
                      <a:endParaRPr lang="en-AU" sz="1600" dirty="0">
                        <a:solidFill>
                          <a:schemeClr val="bg1"/>
                        </a:solidFill>
                        <a:effectLst/>
                        <a:latin typeface="+mn-lt"/>
                        <a:ea typeface="Times New Roman"/>
                        <a:cs typeface="Times New Roman"/>
                      </a:endParaRPr>
                    </a:p>
                  </a:txBody>
                  <a:tcPr marL="68580" marR="68580" marT="0" marB="0" anchor="ctr">
                    <a:solidFill>
                      <a:schemeClr val="bg1">
                        <a:lumMod val="65000"/>
                      </a:schemeClr>
                    </a:solidFill>
                  </a:tcPr>
                </a:tc>
                <a:extLst>
                  <a:ext uri="{0D108BD9-81ED-4DB2-BD59-A6C34878D82A}">
                    <a16:rowId xmlns="" xmlns:a16="http://schemas.microsoft.com/office/drawing/2014/main" val="10001"/>
                  </a:ext>
                </a:extLst>
              </a:tr>
              <a:tr h="430224">
                <a:tc>
                  <a:txBody>
                    <a:bodyPr/>
                    <a:lstStyle/>
                    <a:p>
                      <a:pPr algn="ctr">
                        <a:lnSpc>
                          <a:spcPct val="115000"/>
                        </a:lnSpc>
                        <a:spcAft>
                          <a:spcPts val="0"/>
                        </a:spcAft>
                      </a:pPr>
                      <a:r>
                        <a:rPr lang="en-AU" sz="1600" dirty="0">
                          <a:solidFill>
                            <a:schemeClr val="bg1"/>
                          </a:solidFill>
                          <a:effectLst/>
                        </a:rPr>
                        <a:t>2 </a:t>
                      </a:r>
                      <a:endParaRPr lang="en-AU" sz="1600" dirty="0">
                        <a:solidFill>
                          <a:schemeClr val="bg1"/>
                        </a:solidFill>
                        <a:effectLst/>
                        <a:latin typeface="+mn-lt"/>
                        <a:ea typeface="Times New Roman"/>
                        <a:cs typeface="Times New Roman"/>
                      </a:endParaRPr>
                    </a:p>
                  </a:txBody>
                  <a:tcPr marL="68580" marR="68580" marT="0" marB="0" anchor="ctr">
                    <a:solidFill>
                      <a:schemeClr val="bg1">
                        <a:lumMod val="65000"/>
                      </a:schemeClr>
                    </a:solidFill>
                  </a:tcPr>
                </a:tc>
                <a:tc>
                  <a:txBody>
                    <a:bodyPr/>
                    <a:lstStyle/>
                    <a:p>
                      <a:pPr>
                        <a:lnSpc>
                          <a:spcPct val="115000"/>
                        </a:lnSpc>
                        <a:spcAft>
                          <a:spcPts val="0"/>
                        </a:spcAft>
                      </a:pPr>
                      <a:r>
                        <a:rPr lang="en-AU" sz="1600" dirty="0">
                          <a:solidFill>
                            <a:schemeClr val="bg1"/>
                          </a:solidFill>
                          <a:effectLst/>
                        </a:rPr>
                        <a:t>User-Centred</a:t>
                      </a:r>
                      <a:r>
                        <a:rPr lang="en-AU" sz="1600" baseline="0" dirty="0">
                          <a:solidFill>
                            <a:schemeClr val="bg1"/>
                          </a:solidFill>
                          <a:effectLst/>
                        </a:rPr>
                        <a:t> Design</a:t>
                      </a:r>
                      <a:endParaRPr lang="en-AU" sz="1600" dirty="0">
                        <a:solidFill>
                          <a:schemeClr val="bg1"/>
                        </a:solidFill>
                        <a:effectLst/>
                        <a:latin typeface="+mn-lt"/>
                        <a:ea typeface="Times New Roman"/>
                        <a:cs typeface="Times New Roman"/>
                      </a:endParaRPr>
                    </a:p>
                  </a:txBody>
                  <a:tcPr marL="68580" marR="68580" marT="0" marB="0" anchor="ctr">
                    <a:solidFill>
                      <a:schemeClr val="bg1">
                        <a:lumMod val="65000"/>
                      </a:schemeClr>
                    </a:solidFill>
                  </a:tcPr>
                </a:tc>
                <a:tc>
                  <a:txBody>
                    <a:bodyPr/>
                    <a:lstStyle/>
                    <a:p>
                      <a:pPr>
                        <a:lnSpc>
                          <a:spcPct val="115000"/>
                        </a:lnSpc>
                        <a:spcAft>
                          <a:spcPts val="0"/>
                        </a:spcAft>
                      </a:pPr>
                      <a:r>
                        <a:rPr lang="en-AU" sz="1600" dirty="0">
                          <a:solidFill>
                            <a:schemeClr val="bg1"/>
                          </a:solidFill>
                          <a:effectLst/>
                        </a:rPr>
                        <a:t>Chapter 2</a:t>
                      </a:r>
                      <a:endParaRPr lang="en-AU" sz="1600" dirty="0">
                        <a:solidFill>
                          <a:schemeClr val="bg1"/>
                        </a:solidFill>
                        <a:effectLst/>
                        <a:latin typeface="+mn-lt"/>
                        <a:ea typeface="Times New Roman"/>
                        <a:cs typeface="Times New Roman"/>
                      </a:endParaRPr>
                    </a:p>
                  </a:txBody>
                  <a:tcPr marL="68580" marR="68580" marT="0" marB="0" anchor="ctr">
                    <a:solidFill>
                      <a:schemeClr val="bg1">
                        <a:lumMod val="65000"/>
                      </a:schemeClr>
                    </a:solidFill>
                  </a:tcPr>
                </a:tc>
                <a:extLst>
                  <a:ext uri="{0D108BD9-81ED-4DB2-BD59-A6C34878D82A}">
                    <a16:rowId xmlns="" xmlns:a16="http://schemas.microsoft.com/office/drawing/2014/main" val="10002"/>
                  </a:ext>
                </a:extLst>
              </a:tr>
              <a:tr h="467647">
                <a:tc>
                  <a:txBody>
                    <a:bodyPr/>
                    <a:lstStyle/>
                    <a:p>
                      <a:pPr algn="ctr">
                        <a:lnSpc>
                          <a:spcPct val="115000"/>
                        </a:lnSpc>
                        <a:spcAft>
                          <a:spcPts val="0"/>
                        </a:spcAft>
                      </a:pPr>
                      <a:r>
                        <a:rPr lang="en-AU" sz="1600" dirty="0">
                          <a:solidFill>
                            <a:schemeClr val="bg1"/>
                          </a:solidFill>
                          <a:effectLst/>
                        </a:rPr>
                        <a:t>3 </a:t>
                      </a:r>
                      <a:endParaRPr lang="en-AU" sz="1600" dirty="0">
                        <a:solidFill>
                          <a:schemeClr val="bg1"/>
                        </a:solidFill>
                        <a:effectLst/>
                        <a:latin typeface="+mn-lt"/>
                        <a:ea typeface="Times New Roman"/>
                        <a:cs typeface="Times New Roman"/>
                      </a:endParaRPr>
                    </a:p>
                  </a:txBody>
                  <a:tcPr marL="68580" marR="68580" marT="0" marB="0" anchor="ctr">
                    <a:solidFill>
                      <a:schemeClr val="bg1">
                        <a:lumMod val="65000"/>
                      </a:schemeClr>
                    </a:solidFill>
                  </a:tcPr>
                </a:tc>
                <a:tc>
                  <a:txBody>
                    <a:bodyPr/>
                    <a:lstStyle/>
                    <a:p>
                      <a:pPr>
                        <a:lnSpc>
                          <a:spcPct val="115000"/>
                        </a:lnSpc>
                        <a:spcAft>
                          <a:spcPts val="0"/>
                        </a:spcAft>
                      </a:pPr>
                      <a:r>
                        <a:rPr lang="en-AU" sz="1600" dirty="0">
                          <a:solidFill>
                            <a:schemeClr val="bg1"/>
                          </a:solidFill>
                          <a:effectLst/>
                          <a:latin typeface="+mn-lt"/>
                          <a:ea typeface="Times New Roman"/>
                          <a:cs typeface="Times New Roman"/>
                        </a:rPr>
                        <a:t>User Interaction</a:t>
                      </a:r>
                    </a:p>
                  </a:txBody>
                  <a:tcPr marL="68580" marR="68580" marT="0" marB="0" anchor="ctr">
                    <a:solidFill>
                      <a:schemeClr val="bg1">
                        <a:lumMod val="65000"/>
                      </a:schemeClr>
                    </a:solidFill>
                  </a:tcPr>
                </a:tc>
                <a:tc>
                  <a:txBody>
                    <a:bodyPr/>
                    <a:lstStyle/>
                    <a:p>
                      <a:pPr>
                        <a:lnSpc>
                          <a:spcPct val="115000"/>
                        </a:lnSpc>
                        <a:spcAft>
                          <a:spcPts val="0"/>
                        </a:spcAft>
                      </a:pPr>
                      <a:r>
                        <a:rPr lang="en-AU" sz="1600" dirty="0">
                          <a:solidFill>
                            <a:schemeClr val="bg1"/>
                          </a:solidFill>
                          <a:effectLst/>
                        </a:rPr>
                        <a:t>Chapters 3 &amp; 4</a:t>
                      </a:r>
                      <a:endParaRPr lang="en-AU" sz="1600" dirty="0">
                        <a:solidFill>
                          <a:schemeClr val="bg1"/>
                        </a:solidFill>
                        <a:effectLst/>
                        <a:latin typeface="+mn-lt"/>
                        <a:ea typeface="Times New Roman"/>
                        <a:cs typeface="Times New Roman"/>
                      </a:endParaRPr>
                    </a:p>
                  </a:txBody>
                  <a:tcPr marL="68580" marR="68580" marT="0" marB="0" anchor="ctr">
                    <a:solidFill>
                      <a:schemeClr val="bg1">
                        <a:lumMod val="65000"/>
                      </a:schemeClr>
                    </a:solidFill>
                  </a:tcPr>
                </a:tc>
                <a:extLst>
                  <a:ext uri="{0D108BD9-81ED-4DB2-BD59-A6C34878D82A}">
                    <a16:rowId xmlns="" xmlns:a16="http://schemas.microsoft.com/office/drawing/2014/main" val="10003"/>
                  </a:ext>
                </a:extLst>
              </a:tr>
              <a:tr h="430224">
                <a:tc>
                  <a:txBody>
                    <a:bodyPr/>
                    <a:lstStyle/>
                    <a:p>
                      <a:pPr algn="ctr">
                        <a:lnSpc>
                          <a:spcPct val="115000"/>
                        </a:lnSpc>
                        <a:spcAft>
                          <a:spcPts val="0"/>
                        </a:spcAft>
                      </a:pPr>
                      <a:r>
                        <a:rPr lang="en-AU" sz="1600" dirty="0">
                          <a:solidFill>
                            <a:schemeClr val="bg1"/>
                          </a:solidFill>
                          <a:effectLst/>
                        </a:rPr>
                        <a:t>4 </a:t>
                      </a:r>
                      <a:endParaRPr lang="en-AU" sz="1600" dirty="0">
                        <a:solidFill>
                          <a:schemeClr val="bg1"/>
                        </a:solidFill>
                        <a:effectLst/>
                        <a:latin typeface="+mn-lt"/>
                        <a:ea typeface="Times New Roman"/>
                        <a:cs typeface="Times New Roman"/>
                      </a:endParaRPr>
                    </a:p>
                  </a:txBody>
                  <a:tcPr marL="68580" marR="68580" marT="0" marB="0" anchor="ctr">
                    <a:solidFill>
                      <a:schemeClr val="bg1">
                        <a:lumMod val="65000"/>
                      </a:schemeClr>
                    </a:solidFill>
                  </a:tcPr>
                </a:tc>
                <a:tc>
                  <a:txBody>
                    <a:bodyPr/>
                    <a:lstStyle/>
                    <a:p>
                      <a:pPr>
                        <a:lnSpc>
                          <a:spcPct val="115000"/>
                        </a:lnSpc>
                        <a:spcAft>
                          <a:spcPts val="0"/>
                        </a:spcAft>
                      </a:pPr>
                      <a:r>
                        <a:rPr lang="en-AU" sz="1600" dirty="0">
                          <a:solidFill>
                            <a:schemeClr val="bg1"/>
                          </a:solidFill>
                          <a:effectLst/>
                          <a:latin typeface="+mn-lt"/>
                          <a:ea typeface="Times New Roman"/>
                          <a:cs typeface="Times New Roman"/>
                        </a:rPr>
                        <a:t>User Interfaces</a:t>
                      </a:r>
                    </a:p>
                  </a:txBody>
                  <a:tcPr marL="68580" marR="68580" marT="0" marB="0" anchor="ctr">
                    <a:solidFill>
                      <a:schemeClr val="bg1">
                        <a:lumMod val="65000"/>
                      </a:schemeClr>
                    </a:solidFill>
                  </a:tcPr>
                </a:tc>
                <a:tc>
                  <a:txBody>
                    <a:bodyPr/>
                    <a:lstStyle/>
                    <a:p>
                      <a:pPr>
                        <a:lnSpc>
                          <a:spcPct val="115000"/>
                        </a:lnSpc>
                        <a:spcAft>
                          <a:spcPts val="0"/>
                        </a:spcAft>
                      </a:pPr>
                      <a:r>
                        <a:rPr lang="en-AU" sz="1600" dirty="0">
                          <a:solidFill>
                            <a:schemeClr val="bg1"/>
                          </a:solidFill>
                          <a:effectLst/>
                        </a:rPr>
                        <a:t>Chapters</a:t>
                      </a:r>
                      <a:r>
                        <a:rPr lang="en-AU" sz="1600" baseline="0" dirty="0">
                          <a:solidFill>
                            <a:schemeClr val="bg1"/>
                          </a:solidFill>
                          <a:effectLst/>
                        </a:rPr>
                        <a:t> 5 &amp; 6</a:t>
                      </a:r>
                      <a:r>
                        <a:rPr lang="en-AU" sz="1600" dirty="0">
                          <a:solidFill>
                            <a:schemeClr val="bg1"/>
                          </a:solidFill>
                          <a:effectLst/>
                        </a:rPr>
                        <a:t> </a:t>
                      </a:r>
                      <a:endParaRPr lang="en-AU" sz="1600" dirty="0">
                        <a:solidFill>
                          <a:schemeClr val="bg1"/>
                        </a:solidFill>
                        <a:effectLst/>
                        <a:latin typeface="+mn-lt"/>
                        <a:ea typeface="Times New Roman"/>
                        <a:cs typeface="Times New Roman"/>
                      </a:endParaRPr>
                    </a:p>
                  </a:txBody>
                  <a:tcPr marL="68580" marR="68580" marT="0" marB="0" anchor="ctr">
                    <a:solidFill>
                      <a:schemeClr val="bg1">
                        <a:lumMod val="65000"/>
                      </a:schemeClr>
                    </a:solidFill>
                  </a:tcPr>
                </a:tc>
                <a:extLst>
                  <a:ext uri="{0D108BD9-81ED-4DB2-BD59-A6C34878D82A}">
                    <a16:rowId xmlns="" xmlns:a16="http://schemas.microsoft.com/office/drawing/2014/main" val="10004"/>
                  </a:ext>
                </a:extLst>
              </a:tr>
              <a:tr h="430224">
                <a:tc>
                  <a:txBody>
                    <a:bodyPr/>
                    <a:lstStyle/>
                    <a:p>
                      <a:pPr algn="ctr">
                        <a:lnSpc>
                          <a:spcPct val="115000"/>
                        </a:lnSpc>
                        <a:spcAft>
                          <a:spcPts val="0"/>
                        </a:spcAft>
                      </a:pPr>
                      <a:r>
                        <a:rPr lang="en-AU" sz="1600" dirty="0">
                          <a:solidFill>
                            <a:schemeClr val="bg1"/>
                          </a:solidFill>
                          <a:effectLst/>
                        </a:rPr>
                        <a:t>5 </a:t>
                      </a:r>
                      <a:endParaRPr lang="en-AU" sz="1600" dirty="0">
                        <a:solidFill>
                          <a:schemeClr val="bg1"/>
                        </a:solidFill>
                        <a:effectLst/>
                        <a:latin typeface="+mn-lt"/>
                        <a:ea typeface="Times New Roman"/>
                        <a:cs typeface="Times New Roman"/>
                      </a:endParaRPr>
                    </a:p>
                  </a:txBody>
                  <a:tcPr marL="68580" marR="68580" marT="0" marB="0" anchor="ctr">
                    <a:solidFill>
                      <a:schemeClr val="bg1">
                        <a:lumMod val="65000"/>
                      </a:schemeClr>
                    </a:solidFill>
                  </a:tcPr>
                </a:tc>
                <a:tc>
                  <a:txBody>
                    <a:bodyPr/>
                    <a:lstStyle/>
                    <a:p>
                      <a:pPr>
                        <a:lnSpc>
                          <a:spcPct val="115000"/>
                        </a:lnSpc>
                        <a:spcAft>
                          <a:spcPts val="0"/>
                        </a:spcAft>
                      </a:pPr>
                      <a:r>
                        <a:rPr lang="en-AU" sz="1600" dirty="0">
                          <a:solidFill>
                            <a:schemeClr val="bg1"/>
                          </a:solidFill>
                          <a:effectLst/>
                          <a:latin typeface="+mn-lt"/>
                          <a:ea typeface="Times New Roman"/>
                          <a:cs typeface="Times New Roman"/>
                        </a:rPr>
                        <a:t>Information Presentation and Navigation</a:t>
                      </a:r>
                    </a:p>
                  </a:txBody>
                  <a:tcPr marL="68580" marR="68580" marT="0" marB="0" anchor="ctr">
                    <a:solidFill>
                      <a:schemeClr val="bg1">
                        <a:lumMod val="65000"/>
                      </a:schemeClr>
                    </a:solidFill>
                  </a:tcPr>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AU" sz="1600" dirty="0">
                          <a:solidFill>
                            <a:schemeClr val="bg1"/>
                          </a:solidFill>
                          <a:effectLst/>
                        </a:rPr>
                        <a:t>No Readings </a:t>
                      </a:r>
                      <a:endParaRPr lang="en-AU" sz="1600" dirty="0">
                        <a:solidFill>
                          <a:schemeClr val="bg1"/>
                        </a:solidFill>
                        <a:effectLst/>
                        <a:latin typeface="+mn-lt"/>
                        <a:ea typeface="Times New Roman"/>
                        <a:cs typeface="Times New Roman"/>
                      </a:endParaRPr>
                    </a:p>
                  </a:txBody>
                  <a:tcPr marL="68580" marR="68580" marT="0" marB="0" anchor="ctr">
                    <a:solidFill>
                      <a:schemeClr val="bg1">
                        <a:lumMod val="65000"/>
                      </a:schemeClr>
                    </a:solidFill>
                  </a:tcPr>
                </a:tc>
                <a:extLst>
                  <a:ext uri="{0D108BD9-81ED-4DB2-BD59-A6C34878D82A}">
                    <a16:rowId xmlns="" xmlns:a16="http://schemas.microsoft.com/office/drawing/2014/main" val="10005"/>
                  </a:ext>
                </a:extLst>
              </a:tr>
              <a:tr h="430224">
                <a:tc>
                  <a:txBody>
                    <a:bodyPr/>
                    <a:lstStyle/>
                    <a:p>
                      <a:pPr algn="ctr">
                        <a:lnSpc>
                          <a:spcPct val="115000"/>
                        </a:lnSpc>
                        <a:spcAft>
                          <a:spcPts val="0"/>
                        </a:spcAft>
                      </a:pPr>
                      <a:r>
                        <a:rPr lang="en-AU" sz="1600" dirty="0">
                          <a:solidFill>
                            <a:schemeClr val="bg1"/>
                          </a:solidFill>
                          <a:effectLst/>
                        </a:rPr>
                        <a:t>6 </a:t>
                      </a:r>
                      <a:endParaRPr lang="en-AU" sz="1600" dirty="0">
                        <a:solidFill>
                          <a:schemeClr val="bg1"/>
                        </a:solidFill>
                        <a:effectLst/>
                        <a:latin typeface="+mn-lt"/>
                        <a:ea typeface="Times New Roman"/>
                        <a:cs typeface="Times New Roman"/>
                      </a:endParaRPr>
                    </a:p>
                  </a:txBody>
                  <a:tcPr marL="68580" marR="68580" marT="0" marB="0" anchor="ctr">
                    <a:solidFill>
                      <a:schemeClr val="bg1">
                        <a:lumMod val="65000"/>
                      </a:schemeClr>
                    </a:solidFill>
                  </a:tcPr>
                </a:tc>
                <a:tc>
                  <a:txBody>
                    <a:bodyPr/>
                    <a:lstStyle/>
                    <a:p>
                      <a:pPr>
                        <a:lnSpc>
                          <a:spcPct val="115000"/>
                        </a:lnSpc>
                        <a:spcAft>
                          <a:spcPts val="0"/>
                        </a:spcAft>
                      </a:pPr>
                      <a:r>
                        <a:rPr lang="en-AU" sz="1600" dirty="0">
                          <a:solidFill>
                            <a:schemeClr val="bg1"/>
                          </a:solidFill>
                          <a:effectLst/>
                          <a:latin typeface="+mn-lt"/>
                          <a:ea typeface="Times New Roman"/>
                          <a:cs typeface="Times New Roman"/>
                        </a:rPr>
                        <a:t>Accessibility and</a:t>
                      </a:r>
                      <a:r>
                        <a:rPr lang="en-AU" sz="1600" baseline="0" dirty="0">
                          <a:solidFill>
                            <a:schemeClr val="bg1"/>
                          </a:solidFill>
                          <a:effectLst/>
                          <a:latin typeface="+mn-lt"/>
                          <a:ea typeface="Times New Roman"/>
                          <a:cs typeface="Times New Roman"/>
                        </a:rPr>
                        <a:t> Special Issues in HCI</a:t>
                      </a:r>
                      <a:endParaRPr lang="en-AU" sz="1600" dirty="0">
                        <a:solidFill>
                          <a:schemeClr val="bg1"/>
                        </a:solidFill>
                        <a:effectLst/>
                        <a:latin typeface="+mn-lt"/>
                        <a:ea typeface="Times New Roman"/>
                        <a:cs typeface="Times New Roman"/>
                      </a:endParaRPr>
                    </a:p>
                  </a:txBody>
                  <a:tcPr marL="68580" marR="68580" marT="0" marB="0" anchor="ctr">
                    <a:solidFill>
                      <a:schemeClr val="bg1">
                        <a:lumMod val="65000"/>
                      </a:schemeClr>
                    </a:solidFill>
                  </a:tcPr>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AU" sz="1600" dirty="0">
                          <a:solidFill>
                            <a:schemeClr val="bg1"/>
                          </a:solidFill>
                          <a:effectLst/>
                        </a:rPr>
                        <a:t>No Readings </a:t>
                      </a:r>
                      <a:endParaRPr lang="en-AU" sz="1600" dirty="0">
                        <a:solidFill>
                          <a:schemeClr val="bg1"/>
                        </a:solidFill>
                        <a:effectLst/>
                        <a:latin typeface="+mn-lt"/>
                        <a:ea typeface="Times New Roman"/>
                        <a:cs typeface="Times New Roman"/>
                      </a:endParaRPr>
                    </a:p>
                  </a:txBody>
                  <a:tcPr marL="68580" marR="68580" marT="0" marB="0" anchor="ctr">
                    <a:solidFill>
                      <a:schemeClr val="bg1">
                        <a:lumMod val="65000"/>
                      </a:schemeClr>
                    </a:solidFill>
                  </a:tcPr>
                </a:tc>
                <a:extLst>
                  <a:ext uri="{0D108BD9-81ED-4DB2-BD59-A6C34878D82A}">
                    <a16:rowId xmlns="" xmlns:a16="http://schemas.microsoft.com/office/drawing/2014/main" val="10006"/>
                  </a:ext>
                </a:extLst>
              </a:tr>
              <a:tr h="430224">
                <a:tc>
                  <a:txBody>
                    <a:bodyPr/>
                    <a:lstStyle/>
                    <a:p>
                      <a:pPr algn="ctr">
                        <a:lnSpc>
                          <a:spcPct val="115000"/>
                        </a:lnSpc>
                        <a:spcAft>
                          <a:spcPts val="0"/>
                        </a:spcAft>
                      </a:pPr>
                      <a:r>
                        <a:rPr lang="en-AU" sz="1600" dirty="0">
                          <a:solidFill>
                            <a:schemeClr val="bg1"/>
                          </a:solidFill>
                          <a:effectLst/>
                        </a:rPr>
                        <a:t>7 </a:t>
                      </a:r>
                      <a:endParaRPr lang="en-AU" sz="1600" dirty="0">
                        <a:solidFill>
                          <a:schemeClr val="bg1"/>
                        </a:solidFill>
                        <a:effectLst/>
                        <a:latin typeface="+mn-lt"/>
                        <a:ea typeface="Times New Roman"/>
                        <a:cs typeface="Times New Roman"/>
                      </a:endParaRPr>
                    </a:p>
                  </a:txBody>
                  <a:tcPr marL="68580" marR="68580" marT="0" marB="0" anchor="ctr">
                    <a:solidFill>
                      <a:schemeClr val="accent2"/>
                    </a:solidFill>
                  </a:tcPr>
                </a:tc>
                <a:tc>
                  <a:txBody>
                    <a:bodyPr/>
                    <a:lstStyle/>
                    <a:p>
                      <a:pPr>
                        <a:lnSpc>
                          <a:spcPct val="115000"/>
                        </a:lnSpc>
                        <a:spcAft>
                          <a:spcPts val="0"/>
                        </a:spcAft>
                      </a:pPr>
                      <a:r>
                        <a:rPr lang="en-AU" sz="1600" dirty="0">
                          <a:solidFill>
                            <a:schemeClr val="bg1"/>
                          </a:solidFill>
                          <a:effectLst/>
                          <a:latin typeface="+mn-lt"/>
                          <a:ea typeface="Times New Roman"/>
                          <a:cs typeface="Times New Roman"/>
                        </a:rPr>
                        <a:t>Interaction Design</a:t>
                      </a:r>
                      <a:r>
                        <a:rPr lang="en-AU" sz="1600" baseline="0" dirty="0">
                          <a:solidFill>
                            <a:schemeClr val="bg1"/>
                          </a:solidFill>
                          <a:effectLst/>
                          <a:latin typeface="+mn-lt"/>
                          <a:ea typeface="Times New Roman"/>
                          <a:cs typeface="Times New Roman"/>
                        </a:rPr>
                        <a:t> and Development I: Data Gathering and Analysis</a:t>
                      </a:r>
                      <a:endParaRPr lang="en-AU" sz="1600" dirty="0">
                        <a:solidFill>
                          <a:schemeClr val="bg1"/>
                        </a:solidFill>
                        <a:effectLst/>
                        <a:latin typeface="+mn-lt"/>
                        <a:ea typeface="Times New Roman"/>
                        <a:cs typeface="Times New Roman"/>
                      </a:endParaRPr>
                    </a:p>
                  </a:txBody>
                  <a:tcPr marL="68580" marR="68580" marT="0" marB="0" anchor="ctr">
                    <a:solidFill>
                      <a:schemeClr val="accent2"/>
                    </a:solidFill>
                  </a:tcPr>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AU" sz="1600" dirty="0">
                          <a:solidFill>
                            <a:schemeClr val="bg1"/>
                          </a:solidFill>
                          <a:effectLst/>
                        </a:rPr>
                        <a:t>Chapters</a:t>
                      </a:r>
                      <a:r>
                        <a:rPr lang="en-AU" sz="1600" baseline="0" dirty="0">
                          <a:solidFill>
                            <a:schemeClr val="bg1"/>
                          </a:solidFill>
                          <a:effectLst/>
                        </a:rPr>
                        <a:t> 7 &amp; 8</a:t>
                      </a:r>
                      <a:endParaRPr lang="en-AU" sz="1600" dirty="0">
                        <a:solidFill>
                          <a:schemeClr val="bg1"/>
                        </a:solidFill>
                        <a:effectLst/>
                        <a:latin typeface="+mn-lt"/>
                        <a:ea typeface="Times New Roman"/>
                        <a:cs typeface="Times New Roman"/>
                      </a:endParaRPr>
                    </a:p>
                  </a:txBody>
                  <a:tcPr marL="68580" marR="68580" marT="0" marB="0" anchor="ctr">
                    <a:solidFill>
                      <a:schemeClr val="accent2"/>
                    </a:solidFill>
                  </a:tcPr>
                </a:tc>
                <a:extLst>
                  <a:ext uri="{0D108BD9-81ED-4DB2-BD59-A6C34878D82A}">
                    <a16:rowId xmlns="" xmlns:a16="http://schemas.microsoft.com/office/drawing/2014/main" val="10007"/>
                  </a:ext>
                </a:extLst>
              </a:tr>
              <a:tr h="430224">
                <a:tc>
                  <a:txBody>
                    <a:bodyPr/>
                    <a:lstStyle/>
                    <a:p>
                      <a:pPr algn="ctr">
                        <a:lnSpc>
                          <a:spcPct val="115000"/>
                        </a:lnSpc>
                        <a:spcAft>
                          <a:spcPts val="0"/>
                        </a:spcAft>
                      </a:pPr>
                      <a:r>
                        <a:rPr lang="en-AU" sz="1600" dirty="0">
                          <a:effectLst/>
                        </a:rPr>
                        <a:t>8 </a:t>
                      </a:r>
                      <a:endParaRPr lang="en-AU" sz="1600" dirty="0">
                        <a:solidFill>
                          <a:srgbClr val="000000"/>
                        </a:solidFill>
                        <a:effectLst/>
                        <a:latin typeface="+mn-lt"/>
                        <a:ea typeface="Times New Roman"/>
                        <a:cs typeface="Times New Roman"/>
                      </a:endParaRPr>
                    </a:p>
                  </a:txBody>
                  <a:tcPr marL="68580" marR="68580" marT="0" marB="0" anchor="ctr"/>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AU" sz="1600" dirty="0">
                          <a:solidFill>
                            <a:srgbClr val="000000"/>
                          </a:solidFill>
                          <a:effectLst/>
                          <a:latin typeface="+mn-lt"/>
                          <a:ea typeface="Times New Roman"/>
                          <a:cs typeface="Times New Roman"/>
                        </a:rPr>
                        <a:t>Interaction Design</a:t>
                      </a:r>
                      <a:r>
                        <a:rPr lang="en-AU" sz="1600" baseline="0" dirty="0">
                          <a:solidFill>
                            <a:srgbClr val="000000"/>
                          </a:solidFill>
                          <a:effectLst/>
                          <a:latin typeface="+mn-lt"/>
                          <a:ea typeface="Times New Roman"/>
                          <a:cs typeface="Times New Roman"/>
                        </a:rPr>
                        <a:t> and Development II: Requirements and Modelling</a:t>
                      </a:r>
                      <a:endParaRPr lang="en-AU" sz="1600" dirty="0">
                        <a:solidFill>
                          <a:srgbClr val="000000"/>
                        </a:solidFill>
                        <a:effectLst/>
                        <a:latin typeface="+mn-lt"/>
                        <a:ea typeface="Times New Roman"/>
                        <a:cs typeface="Times New Roman"/>
                      </a:endParaRPr>
                    </a:p>
                  </a:txBody>
                  <a:tcPr marL="68580" marR="68580" marT="0" marB="0" anchor="ctr"/>
                </a:tc>
                <a:tc>
                  <a:txBody>
                    <a:bodyPr/>
                    <a:lstStyle/>
                    <a:p>
                      <a:pPr>
                        <a:lnSpc>
                          <a:spcPct val="115000"/>
                        </a:lnSpc>
                        <a:spcAft>
                          <a:spcPts val="0"/>
                        </a:spcAft>
                      </a:pPr>
                      <a:r>
                        <a:rPr lang="en-AU" sz="1600" dirty="0">
                          <a:effectLst/>
                        </a:rPr>
                        <a:t>Chapters</a:t>
                      </a:r>
                      <a:r>
                        <a:rPr lang="en-AU" sz="1600" baseline="0" dirty="0">
                          <a:effectLst/>
                        </a:rPr>
                        <a:t> 9 &amp; 10</a:t>
                      </a:r>
                      <a:endParaRPr lang="en-AU" sz="1600" dirty="0">
                        <a:solidFill>
                          <a:srgbClr val="000000"/>
                        </a:solidFill>
                        <a:effectLst/>
                        <a:latin typeface="+mn-lt"/>
                        <a:ea typeface="Times New Roman"/>
                        <a:cs typeface="Times New Roman"/>
                      </a:endParaRPr>
                    </a:p>
                  </a:txBody>
                  <a:tcPr marL="68580" marR="68580" marT="0" marB="0" anchor="ctr"/>
                </a:tc>
                <a:extLst>
                  <a:ext uri="{0D108BD9-81ED-4DB2-BD59-A6C34878D82A}">
                    <a16:rowId xmlns="" xmlns:a16="http://schemas.microsoft.com/office/drawing/2014/main" val="10008"/>
                  </a:ext>
                </a:extLst>
              </a:tr>
              <a:tr h="430224">
                <a:tc>
                  <a:txBody>
                    <a:bodyPr/>
                    <a:lstStyle/>
                    <a:p>
                      <a:pPr algn="ctr">
                        <a:lnSpc>
                          <a:spcPct val="115000"/>
                        </a:lnSpc>
                        <a:spcAft>
                          <a:spcPts val="0"/>
                        </a:spcAft>
                      </a:pPr>
                      <a:r>
                        <a:rPr lang="en-AU" sz="1600" dirty="0">
                          <a:effectLst/>
                        </a:rPr>
                        <a:t>9 </a:t>
                      </a:r>
                      <a:endParaRPr lang="en-AU" sz="1600" dirty="0">
                        <a:solidFill>
                          <a:srgbClr val="000000"/>
                        </a:solidFill>
                        <a:effectLst/>
                        <a:latin typeface="+mn-lt"/>
                        <a:ea typeface="Times New Roman"/>
                        <a:cs typeface="Times New Roman"/>
                      </a:endParaRPr>
                    </a:p>
                  </a:txBody>
                  <a:tcPr marL="68580" marR="68580" marT="0" marB="0" anchor="ctr"/>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AU" sz="1600" dirty="0">
                          <a:solidFill>
                            <a:srgbClr val="000000"/>
                          </a:solidFill>
                          <a:effectLst/>
                          <a:latin typeface="+mn-lt"/>
                          <a:ea typeface="Times New Roman"/>
                          <a:cs typeface="Times New Roman"/>
                        </a:rPr>
                        <a:t>Interaction Design</a:t>
                      </a:r>
                      <a:r>
                        <a:rPr lang="en-AU" sz="1600" baseline="0" dirty="0">
                          <a:solidFill>
                            <a:srgbClr val="000000"/>
                          </a:solidFill>
                          <a:effectLst/>
                          <a:latin typeface="+mn-lt"/>
                          <a:ea typeface="Times New Roman"/>
                          <a:cs typeface="Times New Roman"/>
                        </a:rPr>
                        <a:t> and Development III: Prototyping</a:t>
                      </a:r>
                      <a:endParaRPr lang="en-AU" sz="1600" dirty="0">
                        <a:solidFill>
                          <a:srgbClr val="000000"/>
                        </a:solidFill>
                        <a:effectLst/>
                        <a:latin typeface="+mn-lt"/>
                        <a:ea typeface="Times New Roman"/>
                        <a:cs typeface="Times New Roman"/>
                      </a:endParaRPr>
                    </a:p>
                  </a:txBody>
                  <a:tcPr marL="68580" marR="68580" marT="0" marB="0" anchor="ctr"/>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AU" sz="1600" dirty="0">
                          <a:solidFill>
                            <a:srgbClr val="000000"/>
                          </a:solidFill>
                          <a:effectLst/>
                          <a:latin typeface="+mn-lt"/>
                          <a:ea typeface="Times New Roman"/>
                          <a:cs typeface="Times New Roman"/>
                        </a:rPr>
                        <a:t>Chapters</a:t>
                      </a:r>
                      <a:r>
                        <a:rPr lang="en-AU" sz="1600" baseline="0" dirty="0">
                          <a:solidFill>
                            <a:srgbClr val="000000"/>
                          </a:solidFill>
                          <a:effectLst/>
                          <a:latin typeface="+mn-lt"/>
                          <a:ea typeface="Times New Roman"/>
                          <a:cs typeface="Times New Roman"/>
                        </a:rPr>
                        <a:t> 11 &amp; 12</a:t>
                      </a:r>
                      <a:endParaRPr lang="en-AU" sz="1600" dirty="0">
                        <a:solidFill>
                          <a:srgbClr val="000000"/>
                        </a:solidFill>
                        <a:effectLst/>
                        <a:latin typeface="+mn-lt"/>
                        <a:ea typeface="Times New Roman"/>
                        <a:cs typeface="Times New Roman"/>
                      </a:endParaRPr>
                    </a:p>
                  </a:txBody>
                  <a:tcPr marL="68580" marR="68580" marT="0" marB="0" anchor="ctr"/>
                </a:tc>
                <a:extLst>
                  <a:ext uri="{0D108BD9-81ED-4DB2-BD59-A6C34878D82A}">
                    <a16:rowId xmlns="" xmlns:a16="http://schemas.microsoft.com/office/drawing/2014/main" val="10009"/>
                  </a:ext>
                </a:extLst>
              </a:tr>
              <a:tr h="430224">
                <a:tc>
                  <a:txBody>
                    <a:bodyPr/>
                    <a:lstStyle/>
                    <a:p>
                      <a:pPr algn="ctr">
                        <a:lnSpc>
                          <a:spcPct val="115000"/>
                        </a:lnSpc>
                        <a:spcAft>
                          <a:spcPts val="0"/>
                        </a:spcAft>
                      </a:pPr>
                      <a:r>
                        <a:rPr lang="en-AU" sz="1600" dirty="0">
                          <a:effectLst/>
                        </a:rPr>
                        <a:t>10 </a:t>
                      </a:r>
                      <a:endParaRPr lang="en-AU" sz="1600" dirty="0">
                        <a:solidFill>
                          <a:srgbClr val="000000"/>
                        </a:solidFill>
                        <a:effectLst/>
                        <a:latin typeface="+mn-lt"/>
                        <a:ea typeface="Times New Roman"/>
                        <a:cs typeface="Times New Roman"/>
                      </a:endParaRPr>
                    </a:p>
                  </a:txBody>
                  <a:tcPr marL="68580" marR="68580" marT="0" marB="0" anchor="ctr"/>
                </a:tc>
                <a:tc>
                  <a:txBody>
                    <a:bodyPr/>
                    <a:lstStyle/>
                    <a:p>
                      <a:pPr>
                        <a:lnSpc>
                          <a:spcPct val="115000"/>
                        </a:lnSpc>
                        <a:spcAft>
                          <a:spcPts val="0"/>
                        </a:spcAft>
                      </a:pPr>
                      <a:r>
                        <a:rPr lang="en-AU" sz="1600" dirty="0">
                          <a:solidFill>
                            <a:srgbClr val="000000"/>
                          </a:solidFill>
                          <a:effectLst/>
                          <a:latin typeface="+mn-lt"/>
                          <a:ea typeface="Times New Roman"/>
                          <a:cs typeface="Times New Roman"/>
                        </a:rPr>
                        <a:t>No Classes: Public Holiday</a:t>
                      </a:r>
                    </a:p>
                  </a:txBody>
                  <a:tcPr marL="68580" marR="68580" marT="0" marB="0" anchor="ctr"/>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AU" sz="1600" dirty="0">
                          <a:effectLst/>
                        </a:rPr>
                        <a:t>No Readings </a:t>
                      </a:r>
                      <a:endParaRPr lang="en-AU" sz="1600" dirty="0">
                        <a:solidFill>
                          <a:srgbClr val="000000"/>
                        </a:solidFill>
                        <a:effectLst/>
                        <a:latin typeface="+mn-lt"/>
                        <a:ea typeface="Times New Roman"/>
                        <a:cs typeface="Times New Roman"/>
                      </a:endParaRPr>
                    </a:p>
                  </a:txBody>
                  <a:tcPr marL="68580" marR="68580" marT="0" marB="0" anchor="ctr"/>
                </a:tc>
                <a:extLst>
                  <a:ext uri="{0D108BD9-81ED-4DB2-BD59-A6C34878D82A}">
                    <a16:rowId xmlns="" xmlns:a16="http://schemas.microsoft.com/office/drawing/2014/main" val="10010"/>
                  </a:ext>
                </a:extLst>
              </a:tr>
              <a:tr h="430224">
                <a:tc>
                  <a:txBody>
                    <a:bodyPr/>
                    <a:lstStyle/>
                    <a:p>
                      <a:pPr algn="ctr">
                        <a:lnSpc>
                          <a:spcPct val="115000"/>
                        </a:lnSpc>
                        <a:spcAft>
                          <a:spcPts val="0"/>
                        </a:spcAft>
                      </a:pPr>
                      <a:r>
                        <a:rPr lang="en-AU" sz="1600" dirty="0">
                          <a:effectLst/>
                        </a:rPr>
                        <a:t>11 </a:t>
                      </a:r>
                      <a:endParaRPr lang="en-AU" sz="1600" dirty="0">
                        <a:solidFill>
                          <a:srgbClr val="000000"/>
                        </a:solidFill>
                        <a:effectLst/>
                        <a:latin typeface="+mn-lt"/>
                        <a:ea typeface="Times New Roman"/>
                        <a:cs typeface="Times New Roman"/>
                      </a:endParaRPr>
                    </a:p>
                  </a:txBody>
                  <a:tcPr marL="68580" marR="68580" marT="0" marB="0" anchor="ctr"/>
                </a:tc>
                <a:tc>
                  <a:txBody>
                    <a:bodyPr/>
                    <a:lstStyle/>
                    <a:p>
                      <a:pPr>
                        <a:lnSpc>
                          <a:spcPct val="115000"/>
                        </a:lnSpc>
                        <a:spcAft>
                          <a:spcPts val="0"/>
                        </a:spcAft>
                      </a:pPr>
                      <a:r>
                        <a:rPr lang="en-AU" sz="1600" dirty="0">
                          <a:solidFill>
                            <a:srgbClr val="000000"/>
                          </a:solidFill>
                          <a:effectLst/>
                          <a:latin typeface="+mn-lt"/>
                          <a:ea typeface="Times New Roman"/>
                          <a:cs typeface="Times New Roman"/>
                        </a:rPr>
                        <a:t>Usability</a:t>
                      </a:r>
                      <a:r>
                        <a:rPr lang="en-AU" sz="1600" baseline="0" dirty="0">
                          <a:solidFill>
                            <a:srgbClr val="000000"/>
                          </a:solidFill>
                          <a:effectLst/>
                          <a:latin typeface="+mn-lt"/>
                          <a:ea typeface="Times New Roman"/>
                          <a:cs typeface="Times New Roman"/>
                        </a:rPr>
                        <a:t> Evaluation Methods I</a:t>
                      </a:r>
                      <a:endParaRPr lang="en-AU" sz="1600" dirty="0">
                        <a:solidFill>
                          <a:srgbClr val="000000"/>
                        </a:solidFill>
                        <a:effectLst/>
                        <a:latin typeface="+mn-lt"/>
                        <a:ea typeface="Times New Roman"/>
                        <a:cs typeface="Times New Roman"/>
                      </a:endParaRPr>
                    </a:p>
                  </a:txBody>
                  <a:tcPr marL="68580" marR="68580" marT="0" marB="0" anchor="ctr"/>
                </a:tc>
                <a:tc>
                  <a:txBody>
                    <a:bodyPr/>
                    <a:lstStyle/>
                    <a:p>
                      <a:pPr>
                        <a:lnSpc>
                          <a:spcPct val="115000"/>
                        </a:lnSpc>
                        <a:spcAft>
                          <a:spcPts val="0"/>
                        </a:spcAft>
                      </a:pPr>
                      <a:r>
                        <a:rPr lang="en-AU" sz="1600" dirty="0">
                          <a:effectLst/>
                        </a:rPr>
                        <a:t>Chapter</a:t>
                      </a:r>
                      <a:r>
                        <a:rPr lang="en-AU" sz="1600" baseline="0" dirty="0">
                          <a:effectLst/>
                        </a:rPr>
                        <a:t> 13</a:t>
                      </a:r>
                      <a:r>
                        <a:rPr lang="en-AU" sz="1600" dirty="0">
                          <a:effectLst/>
                        </a:rPr>
                        <a:t> </a:t>
                      </a:r>
                      <a:endParaRPr lang="en-AU" sz="1600" dirty="0">
                        <a:solidFill>
                          <a:srgbClr val="000000"/>
                        </a:solidFill>
                        <a:effectLst/>
                        <a:latin typeface="+mn-lt"/>
                        <a:ea typeface="Times New Roman"/>
                        <a:cs typeface="Times New Roman"/>
                      </a:endParaRPr>
                    </a:p>
                  </a:txBody>
                  <a:tcPr marL="68580" marR="68580" marT="0" marB="0" anchor="ctr"/>
                </a:tc>
                <a:extLst>
                  <a:ext uri="{0D108BD9-81ED-4DB2-BD59-A6C34878D82A}">
                    <a16:rowId xmlns="" xmlns:a16="http://schemas.microsoft.com/office/drawing/2014/main" val="10011"/>
                  </a:ext>
                </a:extLst>
              </a:tr>
              <a:tr h="430224">
                <a:tc>
                  <a:txBody>
                    <a:bodyPr/>
                    <a:lstStyle/>
                    <a:p>
                      <a:pPr algn="ctr">
                        <a:lnSpc>
                          <a:spcPct val="115000"/>
                        </a:lnSpc>
                        <a:spcAft>
                          <a:spcPts val="0"/>
                        </a:spcAft>
                      </a:pPr>
                      <a:r>
                        <a:rPr lang="en-AU" sz="1600" dirty="0">
                          <a:effectLst/>
                        </a:rPr>
                        <a:t>12 </a:t>
                      </a:r>
                      <a:endParaRPr lang="en-AU" sz="1600" dirty="0">
                        <a:solidFill>
                          <a:srgbClr val="000000"/>
                        </a:solidFill>
                        <a:effectLst/>
                        <a:latin typeface="+mn-lt"/>
                        <a:ea typeface="Times New Roman"/>
                        <a:cs typeface="Times New Roman"/>
                      </a:endParaRPr>
                    </a:p>
                  </a:txBody>
                  <a:tcPr marL="68580" marR="68580" marT="0" marB="0" anchor="ctr"/>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AU" sz="1600" dirty="0">
                          <a:solidFill>
                            <a:srgbClr val="000000"/>
                          </a:solidFill>
                          <a:effectLst/>
                          <a:latin typeface="+mn-lt"/>
                          <a:ea typeface="Times New Roman"/>
                          <a:cs typeface="Times New Roman"/>
                        </a:rPr>
                        <a:t>Usability</a:t>
                      </a:r>
                      <a:r>
                        <a:rPr lang="en-AU" sz="1600" baseline="0" dirty="0">
                          <a:solidFill>
                            <a:srgbClr val="000000"/>
                          </a:solidFill>
                          <a:effectLst/>
                          <a:latin typeface="+mn-lt"/>
                          <a:ea typeface="Times New Roman"/>
                          <a:cs typeface="Times New Roman"/>
                        </a:rPr>
                        <a:t> Evaluation Methods II</a:t>
                      </a:r>
                      <a:endParaRPr lang="en-AU" sz="1600" dirty="0">
                        <a:solidFill>
                          <a:srgbClr val="000000"/>
                        </a:solidFill>
                        <a:effectLst/>
                        <a:latin typeface="+mn-lt"/>
                        <a:ea typeface="Times New Roman"/>
                        <a:cs typeface="Times New Roman"/>
                      </a:endParaRPr>
                    </a:p>
                  </a:txBody>
                  <a:tcPr marL="68580" marR="68580" marT="0" marB="0" anchor="ctr"/>
                </a:tc>
                <a:tc>
                  <a:txBody>
                    <a:bodyPr/>
                    <a:lstStyle/>
                    <a:p>
                      <a:pPr>
                        <a:lnSpc>
                          <a:spcPct val="115000"/>
                        </a:lnSpc>
                        <a:spcAft>
                          <a:spcPts val="0"/>
                        </a:spcAft>
                      </a:pPr>
                      <a:r>
                        <a:rPr lang="en-AU" sz="1600" dirty="0">
                          <a:effectLst/>
                        </a:rPr>
                        <a:t>Chapters 14 &amp; 15</a:t>
                      </a:r>
                      <a:endParaRPr lang="en-AU" sz="1600" dirty="0">
                        <a:solidFill>
                          <a:srgbClr val="000000"/>
                        </a:solidFill>
                        <a:effectLst/>
                        <a:latin typeface="+mn-lt"/>
                        <a:ea typeface="Times New Roman"/>
                        <a:cs typeface="Times New Roman"/>
                      </a:endParaRPr>
                    </a:p>
                  </a:txBody>
                  <a:tcPr marL="68580" marR="68580" marT="0" marB="0" anchor="ctr"/>
                </a:tc>
                <a:extLst>
                  <a:ext uri="{0D108BD9-81ED-4DB2-BD59-A6C34878D82A}">
                    <a16:rowId xmlns="" xmlns:a16="http://schemas.microsoft.com/office/drawing/2014/main" val="10012"/>
                  </a:ext>
                </a:extLst>
              </a:tr>
              <a:tr h="430224">
                <a:tc>
                  <a:txBody>
                    <a:bodyPr/>
                    <a:lstStyle/>
                    <a:p>
                      <a:pPr algn="ctr">
                        <a:lnSpc>
                          <a:spcPct val="115000"/>
                        </a:lnSpc>
                        <a:spcAft>
                          <a:spcPts val="0"/>
                        </a:spcAft>
                      </a:pPr>
                      <a:r>
                        <a:rPr lang="en-AU" sz="1600" dirty="0">
                          <a:effectLst/>
                        </a:rPr>
                        <a:t>13 </a:t>
                      </a:r>
                      <a:endParaRPr lang="en-AU" sz="1600" dirty="0">
                        <a:solidFill>
                          <a:srgbClr val="000000"/>
                        </a:solidFill>
                        <a:effectLst/>
                        <a:latin typeface="+mn-lt"/>
                        <a:ea typeface="Times New Roman"/>
                        <a:cs typeface="Times New Roman"/>
                      </a:endParaRPr>
                    </a:p>
                  </a:txBody>
                  <a:tcPr marL="68580" marR="68580" marT="0" marB="0" anchor="ctr"/>
                </a:tc>
                <a:tc>
                  <a:txBody>
                    <a:bodyPr/>
                    <a:lstStyle/>
                    <a:p>
                      <a:pPr>
                        <a:lnSpc>
                          <a:spcPct val="115000"/>
                        </a:lnSpc>
                        <a:spcAft>
                          <a:spcPts val="0"/>
                        </a:spcAft>
                      </a:pPr>
                      <a:r>
                        <a:rPr lang="en-AU" sz="1600" dirty="0">
                          <a:solidFill>
                            <a:srgbClr val="000000"/>
                          </a:solidFill>
                          <a:effectLst/>
                          <a:latin typeface="+mn-lt"/>
                          <a:ea typeface="Times New Roman"/>
                          <a:cs typeface="Times New Roman"/>
                        </a:rPr>
                        <a:t>Future HCI &amp; Subject Revision</a:t>
                      </a:r>
                    </a:p>
                  </a:txBody>
                  <a:tcPr marL="68580" marR="68580" marT="0" marB="0" anchor="ctr"/>
                </a:tc>
                <a:tc>
                  <a:txBody>
                    <a:bodyPr/>
                    <a:lstStyle/>
                    <a:p>
                      <a:pPr>
                        <a:lnSpc>
                          <a:spcPct val="115000"/>
                        </a:lnSpc>
                        <a:spcAft>
                          <a:spcPts val="0"/>
                        </a:spcAft>
                      </a:pPr>
                      <a:r>
                        <a:rPr lang="en-AU" sz="1600" dirty="0">
                          <a:effectLst/>
                        </a:rPr>
                        <a:t>No Readings </a:t>
                      </a:r>
                      <a:endParaRPr lang="en-AU" sz="1600" dirty="0">
                        <a:solidFill>
                          <a:srgbClr val="000000"/>
                        </a:solidFill>
                        <a:effectLst/>
                        <a:latin typeface="+mn-lt"/>
                        <a:ea typeface="Times New Roman"/>
                        <a:cs typeface="Times New Roman"/>
                      </a:endParaRPr>
                    </a:p>
                  </a:txBody>
                  <a:tcPr marL="68580" marR="68580" marT="0" marB="0" anchor="ctr"/>
                </a:tc>
                <a:extLst>
                  <a:ext uri="{0D108BD9-81ED-4DB2-BD59-A6C34878D82A}">
                    <a16:rowId xmlns="" xmlns:a16="http://schemas.microsoft.com/office/drawing/2014/main" val="10013"/>
                  </a:ext>
                </a:extLst>
              </a:tr>
            </a:tbl>
          </a:graphicData>
        </a:graphic>
      </p:graphicFrame>
    </p:spTree>
    <p:extLst>
      <p:ext uri="{BB962C8B-B14F-4D97-AF65-F5344CB8AC3E}">
        <p14:creationId xmlns:p14="http://schemas.microsoft.com/office/powerpoint/2010/main" val="32402482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GB" smtClean="0"/>
              <a:t>Enriching the interview process</a:t>
            </a:r>
            <a:endParaRPr lang="en-GB" dirty="0"/>
          </a:p>
        </p:txBody>
      </p:sp>
      <p:pic>
        <p:nvPicPr>
          <p:cNvPr id="14340" name="Picture 4"/>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a:xfrm>
            <a:off x="882502" y="2287942"/>
            <a:ext cx="6854973" cy="3685525"/>
          </a:xfrm>
        </p:spPr>
      </p:pic>
      <p:sp>
        <p:nvSpPr>
          <p:cNvPr id="2" name="Footer Placeholder 1"/>
          <p:cNvSpPr>
            <a:spLocks noGrp="1"/>
          </p:cNvSpPr>
          <p:nvPr>
            <p:ph type="ftr" sz="quarter" idx="4294967295"/>
          </p:nvPr>
        </p:nvSpPr>
        <p:spPr>
          <a:xfrm>
            <a:off x="0" y="6356350"/>
            <a:ext cx="2895600" cy="365125"/>
          </a:xfrm>
          <a:prstGeom prst="rect">
            <a:avLst/>
          </a:prstGeom>
        </p:spPr>
        <p:txBody>
          <a:bodyPr/>
          <a:lstStyle/>
          <a:p>
            <a:r>
              <a:rPr lang="en-GB" smtClean="0"/>
              <a:t>www.id-book.com</a:t>
            </a:r>
            <a:endParaRPr lang="en-GB"/>
          </a:p>
        </p:txBody>
      </p:sp>
      <p:sp>
        <p:nvSpPr>
          <p:cNvPr id="14339" name="Rectangle 3"/>
          <p:cNvSpPr>
            <a:spLocks noChangeArrowheads="1"/>
          </p:cNvSpPr>
          <p:nvPr/>
        </p:nvSpPr>
        <p:spPr bwMode="auto">
          <a:xfrm>
            <a:off x="457200" y="1484784"/>
            <a:ext cx="82296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120000"/>
              </a:lnSpc>
              <a:spcBef>
                <a:spcPct val="20000"/>
              </a:spcBef>
              <a:buFontTx/>
              <a:buChar char="•"/>
            </a:pPr>
            <a:r>
              <a:rPr lang="en-US" dirty="0"/>
              <a:t>Props - devices for prompting interviewee, </a:t>
            </a:r>
            <a:r>
              <a:rPr lang="en-US" dirty="0" smtClean="0"/>
              <a:t/>
            </a:r>
            <a:br>
              <a:rPr lang="en-US" dirty="0" smtClean="0"/>
            </a:br>
            <a:r>
              <a:rPr lang="en-US" dirty="0" smtClean="0"/>
              <a:t>	e.g. use a </a:t>
            </a:r>
            <a:r>
              <a:rPr lang="en-US" dirty="0"/>
              <a:t>prototype, scenario</a:t>
            </a:r>
          </a:p>
        </p:txBody>
      </p:sp>
    </p:spTree>
    <p:extLst>
      <p:ext uri="{BB962C8B-B14F-4D97-AF65-F5344CB8AC3E}">
        <p14:creationId xmlns:p14="http://schemas.microsoft.com/office/powerpoint/2010/main" val="30666330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Interviews</a:t>
            </a:r>
            <a:endParaRPr lang="en-US" dirty="0"/>
          </a:p>
        </p:txBody>
      </p:sp>
      <p:sp>
        <p:nvSpPr>
          <p:cNvPr id="3" name="Content Placeholder 2"/>
          <p:cNvSpPr>
            <a:spLocks noGrp="1"/>
          </p:cNvSpPr>
          <p:nvPr>
            <p:ph idx="1"/>
          </p:nvPr>
        </p:nvSpPr>
        <p:spPr/>
        <p:txBody>
          <a:bodyPr>
            <a:normAutofit/>
          </a:bodyPr>
          <a:lstStyle/>
          <a:p>
            <a:r>
              <a:rPr lang="en-US" dirty="0" smtClean="0"/>
              <a:t>Opportunity for Feedback – Interviewer can provide direct feedback to the respondent, give clarifications and help alleviate any misconceptions or apprehensions over confidentiality that the respondent may have in answering the interviewer’s questions</a:t>
            </a:r>
          </a:p>
          <a:p>
            <a:r>
              <a:rPr lang="en-US" dirty="0" smtClean="0"/>
              <a:t>Probing Complex Answers – Interviewers can probe if the respondent’s answer is too brief or unclear. This gives interviewers some flexibility in dealing with unstructured questions and is especially suited for handling complex questions</a:t>
            </a:r>
          </a:p>
          <a:p>
            <a:r>
              <a:rPr lang="en-US" dirty="0" smtClean="0"/>
              <a:t>Length of Interview – If the questionnaire is very lengthy, the personal interview is the best technique for getting respondents to cooperate, without overtaxing their patience</a:t>
            </a:r>
          </a:p>
        </p:txBody>
      </p:sp>
    </p:spTree>
    <p:extLst>
      <p:ext uri="{BB962C8B-B14F-4D97-AF65-F5344CB8AC3E}">
        <p14:creationId xmlns:p14="http://schemas.microsoft.com/office/powerpoint/2010/main" val="35992154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Advantages of Interviews</a:t>
            </a:r>
            <a:endParaRPr lang="en-US" dirty="0"/>
          </a:p>
        </p:txBody>
      </p:sp>
      <p:sp>
        <p:nvSpPr>
          <p:cNvPr id="3" name="Content Placeholder 2"/>
          <p:cNvSpPr>
            <a:spLocks noGrp="1"/>
          </p:cNvSpPr>
          <p:nvPr>
            <p:ph idx="1"/>
          </p:nvPr>
        </p:nvSpPr>
        <p:spPr/>
        <p:txBody>
          <a:bodyPr/>
          <a:lstStyle/>
          <a:p>
            <a:r>
              <a:rPr lang="en-US" dirty="0" smtClean="0"/>
              <a:t>Props &amp; Visual Aids – Interviewers have the opportunity of showing respondents items such as sample products, graphs ands sketches, which can aid in their answers</a:t>
            </a:r>
          </a:p>
          <a:p>
            <a:r>
              <a:rPr lang="en-US" dirty="0" smtClean="0"/>
              <a:t>High Participation – Interviewing respondents personally can increase the likelihood of their participation, as many people prefer to communicate directly verbally and sharing information and insights with interviewers</a:t>
            </a:r>
          </a:p>
          <a:p>
            <a:endParaRPr lang="en-US" dirty="0" smtClean="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9001659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Disadvantages of Interviews</a:t>
            </a:r>
            <a:endParaRPr lang="en-US" dirty="0"/>
          </a:p>
        </p:txBody>
      </p:sp>
      <p:sp>
        <p:nvSpPr>
          <p:cNvPr id="3" name="Content Placeholder 2"/>
          <p:cNvSpPr>
            <a:spLocks noGrp="1"/>
          </p:cNvSpPr>
          <p:nvPr>
            <p:ph idx="1"/>
          </p:nvPr>
        </p:nvSpPr>
        <p:spPr/>
        <p:txBody>
          <a:bodyPr/>
          <a:lstStyle/>
          <a:p>
            <a:r>
              <a:rPr lang="en-US" smtClean="0"/>
              <a:t>Cost – Personal interviews are usually more expensive than mail, telephone and internet surveys. Factors influencing the cost of the interview include the respondents’ geographic proximity, the length and complexity of the questionnaire, and the number of non-respondents</a:t>
            </a:r>
          </a:p>
          <a:p>
            <a:r>
              <a:rPr lang="en-US" smtClean="0"/>
              <a:t>Lack of Anonymity – Respondents are not anonymous in a personal (face-to-face) interview and may be reluctant to disclose certain information to the interviewer. Hence, considerable must be expended by the interviewer when dealing with sensitive questions to avoid bias effects on the respondent’s part</a:t>
            </a:r>
          </a:p>
          <a:p>
            <a:r>
              <a:rPr lang="en-US" smtClean="0"/>
              <a:t>Necessity for Callbacks – When a person selected for interview cannot be reached the first time, a callback has to be scheduled which result in extra cost and time spent</a:t>
            </a:r>
            <a:endParaRPr lang="en-US" dirty="0"/>
          </a:p>
        </p:txBody>
      </p:sp>
    </p:spTree>
    <p:extLst>
      <p:ext uri="{BB962C8B-B14F-4D97-AF65-F5344CB8AC3E}">
        <p14:creationId xmlns:p14="http://schemas.microsoft.com/office/powerpoint/2010/main" val="15227670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Disadvantages of Interviews</a:t>
            </a:r>
          </a:p>
        </p:txBody>
      </p:sp>
      <p:sp>
        <p:nvSpPr>
          <p:cNvPr id="3" name="Content Placeholder 2"/>
          <p:cNvSpPr>
            <a:spLocks noGrp="1"/>
          </p:cNvSpPr>
          <p:nvPr>
            <p:ph idx="1"/>
          </p:nvPr>
        </p:nvSpPr>
        <p:spPr/>
        <p:txBody>
          <a:bodyPr>
            <a:normAutofit/>
          </a:bodyPr>
          <a:lstStyle/>
          <a:p>
            <a:r>
              <a:rPr lang="en-US" dirty="0" smtClean="0"/>
              <a:t>Variance Effects – It has been shown that the demographic characteristics of the interviewer can influence the answers of the respondents. In one study, male interviewers had a much larger variance of answers than female interviewers in a sample of most female individuals</a:t>
            </a:r>
          </a:p>
          <a:p>
            <a:r>
              <a:rPr lang="en-US" dirty="0" smtClean="0"/>
              <a:t>Dishonesty – Interviewers cheat to make their life easier and save time and effort</a:t>
            </a:r>
          </a:p>
          <a:p>
            <a:r>
              <a:rPr lang="en-US" dirty="0" smtClean="0"/>
              <a:t>Personal Style – The interviewers individual questioning style, techniques, approach and demeanor may influence the respondents’ answers</a:t>
            </a:r>
          </a:p>
          <a:p>
            <a:pPr lvl="0"/>
            <a:r>
              <a:rPr lang="en-US" dirty="0" smtClean="0"/>
              <a:t>Global Considerations – Cultural aspects may influence peoples’ willingness to participate in an interview (e.g. repressive Middle Eastern cultures discourage females from being questioned by male interviewers)</a:t>
            </a:r>
          </a:p>
          <a:p>
            <a:endParaRPr lang="en-US" dirty="0"/>
          </a:p>
        </p:txBody>
      </p:sp>
    </p:spTree>
    <p:extLst>
      <p:ext uri="{BB962C8B-B14F-4D97-AF65-F5344CB8AC3E}">
        <p14:creationId xmlns:p14="http://schemas.microsoft.com/office/powerpoint/2010/main" val="16368782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Enhancing Interviews</a:t>
            </a:r>
            <a:endParaRPr lang="en-AU" dirty="0"/>
          </a:p>
        </p:txBody>
      </p:sp>
      <p:graphicFrame>
        <p:nvGraphicFramePr>
          <p:cNvPr id="4" name="Content Placeholder 3"/>
          <p:cNvGraphicFramePr>
            <a:graphicFrameLocks noGrp="1"/>
          </p:cNvGraphicFramePr>
          <p:nvPr>
            <p:ph sz="half" idx="1"/>
            <p:extLst>
              <p:ext uri="{D42A27DB-BD31-4B8C-83A1-F6EECF244321}">
                <p14:modId xmlns:p14="http://schemas.microsoft.com/office/powerpoint/2010/main" val="4248389037"/>
              </p:ext>
            </p:extLst>
          </p:nvPr>
        </p:nvGraphicFramePr>
        <p:xfrm>
          <a:off x="457200" y="1771650"/>
          <a:ext cx="7280275" cy="448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512443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Joint Application Development</a:t>
            </a:r>
            <a:endParaRPr lang="en-AU" dirty="0"/>
          </a:p>
        </p:txBody>
      </p:sp>
      <p:sp>
        <p:nvSpPr>
          <p:cNvPr id="3" name="Content Placeholder 2"/>
          <p:cNvSpPr>
            <a:spLocks noGrp="1"/>
          </p:cNvSpPr>
          <p:nvPr>
            <p:ph sz="half" idx="1"/>
          </p:nvPr>
        </p:nvSpPr>
        <p:spPr/>
        <p:txBody>
          <a:bodyPr/>
          <a:lstStyle/>
          <a:p>
            <a:r>
              <a:rPr lang="en-AU" dirty="0" smtClean="0"/>
              <a:t>Can speed up the process of data gathering</a:t>
            </a:r>
          </a:p>
          <a:p>
            <a:r>
              <a:rPr lang="en-AU" dirty="0" smtClean="0"/>
              <a:t>Decision makers present</a:t>
            </a:r>
          </a:p>
          <a:p>
            <a:r>
              <a:rPr lang="en-AU" dirty="0" smtClean="0"/>
              <a:t>Users, technical staff, project members all together for determining:</a:t>
            </a:r>
          </a:p>
          <a:p>
            <a:pPr lvl="1"/>
            <a:r>
              <a:rPr lang="en-AU" dirty="0" smtClean="0"/>
              <a:t>Current processes (facts)</a:t>
            </a:r>
          </a:p>
          <a:p>
            <a:pPr lvl="1"/>
            <a:r>
              <a:rPr lang="en-AU" dirty="0" smtClean="0"/>
              <a:t>Requirements definition</a:t>
            </a:r>
          </a:p>
          <a:p>
            <a:pPr lvl="1"/>
            <a:r>
              <a:rPr lang="en-AU" dirty="0" smtClean="0"/>
              <a:t>Model development</a:t>
            </a:r>
          </a:p>
          <a:p>
            <a:pPr lvl="1"/>
            <a:r>
              <a:rPr lang="en-AU" dirty="0" smtClean="0"/>
              <a:t>Policy decisions</a:t>
            </a:r>
          </a:p>
          <a:p>
            <a:pPr lvl="1"/>
            <a:r>
              <a:rPr lang="en-AU" dirty="0" smtClean="0"/>
              <a:t>Etc.</a:t>
            </a:r>
          </a:p>
          <a:p>
            <a:pPr lvl="1"/>
            <a:endParaRPr lang="en-AU" dirty="0"/>
          </a:p>
        </p:txBody>
      </p:sp>
    </p:spTree>
    <p:extLst>
      <p:ext uri="{BB962C8B-B14F-4D97-AF65-F5344CB8AC3E}">
        <p14:creationId xmlns:p14="http://schemas.microsoft.com/office/powerpoint/2010/main" val="329311867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Questionnaires</a:t>
            </a:r>
            <a:endParaRPr lang="en-AU" dirty="0"/>
          </a:p>
        </p:txBody>
      </p:sp>
      <p:sp>
        <p:nvSpPr>
          <p:cNvPr id="7" name="Content Placeholder 6"/>
          <p:cNvSpPr>
            <a:spLocks noGrp="1"/>
          </p:cNvSpPr>
          <p:nvPr>
            <p:ph sz="half" idx="1"/>
          </p:nvPr>
        </p:nvSpPr>
        <p:spPr/>
        <p:txBody>
          <a:bodyPr/>
          <a:lstStyle/>
          <a:p>
            <a:r>
              <a:rPr lang="en-US" dirty="0" smtClean="0"/>
              <a:t>Questions can be closed or open</a:t>
            </a:r>
          </a:p>
          <a:p>
            <a:r>
              <a:rPr lang="en-US" dirty="0" smtClean="0"/>
              <a:t>Closed questions are easier to analyze, and may be distributed and analyzed by computer</a:t>
            </a:r>
          </a:p>
          <a:p>
            <a:r>
              <a:rPr lang="en-US" dirty="0" smtClean="0"/>
              <a:t>Can be administered to large populations</a:t>
            </a:r>
          </a:p>
          <a:p>
            <a:r>
              <a:rPr lang="en-US" dirty="0" smtClean="0"/>
              <a:t>Disseminated by paper, email and the web</a:t>
            </a:r>
          </a:p>
          <a:p>
            <a:r>
              <a:rPr lang="en-US" dirty="0" smtClean="0"/>
              <a:t>Sampling can be a problem when the size of a population is unknown as is common online evaluation</a:t>
            </a:r>
          </a:p>
          <a:p>
            <a:endParaRPr lang="en-US" dirty="0"/>
          </a:p>
          <a:p>
            <a:r>
              <a:rPr lang="en-US" dirty="0" smtClean="0"/>
              <a:t>Online Questionnaires (many systems available)</a:t>
            </a:r>
          </a:p>
          <a:p>
            <a:pPr lvl="1"/>
            <a:r>
              <a:rPr lang="en-US" dirty="0" err="1" smtClean="0"/>
              <a:t>SurveyMonkey</a:t>
            </a:r>
            <a:endParaRPr lang="en-US" dirty="0" smtClean="0"/>
          </a:p>
          <a:p>
            <a:pPr lvl="1"/>
            <a:r>
              <a:rPr lang="en-US" dirty="0" smtClean="0"/>
              <a:t>Google Forms</a:t>
            </a:r>
          </a:p>
          <a:p>
            <a:pPr lvl="1"/>
            <a:r>
              <a:rPr lang="en-US" dirty="0" err="1" smtClean="0"/>
              <a:t>Qualtrics</a:t>
            </a:r>
            <a:endParaRPr lang="en-US" dirty="0" smtClean="0"/>
          </a:p>
          <a:p>
            <a:endParaRPr lang="en-US" dirty="0" smtClean="0"/>
          </a:p>
          <a:p>
            <a:endParaRPr lang="en-US" dirty="0" smtClean="0"/>
          </a:p>
          <a:p>
            <a:endParaRPr lang="en-AU" dirty="0"/>
          </a:p>
        </p:txBody>
      </p:sp>
      <p:sp>
        <p:nvSpPr>
          <p:cNvPr id="2" name="Footer Placeholder 1"/>
          <p:cNvSpPr>
            <a:spLocks noGrp="1"/>
          </p:cNvSpPr>
          <p:nvPr>
            <p:ph type="ftr" sz="quarter" idx="4294967295"/>
          </p:nvPr>
        </p:nvSpPr>
        <p:spPr>
          <a:xfrm>
            <a:off x="0" y="6356350"/>
            <a:ext cx="2895600" cy="365125"/>
          </a:xfrm>
          <a:prstGeom prst="rect">
            <a:avLst/>
          </a:prstGeom>
        </p:spPr>
        <p:txBody>
          <a:bodyPr/>
          <a:lstStyle/>
          <a:p>
            <a:r>
              <a:rPr lang="en-GB" smtClean="0"/>
              <a:t>www.id-book.com</a:t>
            </a:r>
            <a:endParaRPr lang="en-GB"/>
          </a:p>
        </p:txBody>
      </p:sp>
      <p:sp>
        <p:nvSpPr>
          <p:cNvPr id="15362" name="Rectangle 2"/>
          <p:cNvSpPr>
            <a:spLocks noChangeArrowheads="1"/>
          </p:cNvSpPr>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a:endParaRPr lang="en-US" sz="4000" dirty="0">
              <a:solidFill>
                <a:schemeClr val="accent6">
                  <a:lumMod val="75000"/>
                </a:schemeClr>
              </a:solidFill>
              <a:latin typeface="Liberation Sans"/>
            </a:endParaRPr>
          </a:p>
        </p:txBody>
      </p:sp>
      <p:sp>
        <p:nvSpPr>
          <p:cNvPr id="15363" name="Rectangle 3"/>
          <p:cNvSpPr>
            <a:spLocks noChangeArrowheads="1"/>
          </p:cNvSpPr>
          <p:nvPr/>
        </p:nvSpPr>
        <p:spPr bwMode="auto">
          <a:xfrm>
            <a:off x="539750" y="1447800"/>
            <a:ext cx="8153400" cy="4645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spcBef>
                <a:spcPct val="20000"/>
              </a:spcBef>
              <a:buFontTx/>
              <a:buChar char="•"/>
            </a:pPr>
            <a:endParaRPr lang="en-US" sz="2400" dirty="0">
              <a:solidFill>
                <a:srgbClr val="0070C0"/>
              </a:solidFill>
              <a:latin typeface="Liberation Sans"/>
            </a:endParaRPr>
          </a:p>
        </p:txBody>
      </p:sp>
    </p:spTree>
    <p:extLst>
      <p:ext uri="{BB962C8B-B14F-4D97-AF65-F5344CB8AC3E}">
        <p14:creationId xmlns:p14="http://schemas.microsoft.com/office/powerpoint/2010/main" val="9848450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smtClean="0"/>
              <a:t>Advantages of online questionnaires</a:t>
            </a:r>
            <a:endParaRPr lang="en-US" dirty="0"/>
          </a:p>
        </p:txBody>
      </p:sp>
      <p:sp>
        <p:nvSpPr>
          <p:cNvPr id="19459" name="Rectangle 3"/>
          <p:cNvSpPr>
            <a:spLocks noGrp="1" noChangeArrowheads="1"/>
          </p:cNvSpPr>
          <p:nvPr>
            <p:ph sz="half" idx="1"/>
          </p:nvPr>
        </p:nvSpPr>
        <p:spPr/>
        <p:txBody>
          <a:bodyPr/>
          <a:lstStyle/>
          <a:p>
            <a:r>
              <a:rPr lang="en-US" dirty="0" smtClean="0"/>
              <a:t>Relatively easy and quick to distribute</a:t>
            </a:r>
          </a:p>
          <a:p>
            <a:r>
              <a:rPr lang="en-US" dirty="0" smtClean="0"/>
              <a:t>Responses are usually received quickly</a:t>
            </a:r>
          </a:p>
          <a:p>
            <a:r>
              <a:rPr lang="en-US" dirty="0" smtClean="0"/>
              <a:t>No copying and postage costs</a:t>
            </a:r>
          </a:p>
          <a:p>
            <a:r>
              <a:rPr lang="en-US" dirty="0" smtClean="0"/>
              <a:t>Data can be collected in database for analysis</a:t>
            </a:r>
          </a:p>
          <a:p>
            <a:r>
              <a:rPr lang="en-US" dirty="0" smtClean="0"/>
              <a:t>Time required for data analysis is reduced</a:t>
            </a:r>
          </a:p>
          <a:p>
            <a:r>
              <a:rPr lang="en-US" dirty="0" smtClean="0"/>
              <a:t>Errors can be corrected easily</a:t>
            </a:r>
          </a:p>
          <a:p>
            <a:endParaRPr lang="en-US" dirty="0"/>
          </a:p>
        </p:txBody>
      </p:sp>
      <p:sp>
        <p:nvSpPr>
          <p:cNvPr id="2" name="Footer Placeholder 1"/>
          <p:cNvSpPr>
            <a:spLocks noGrp="1"/>
          </p:cNvSpPr>
          <p:nvPr>
            <p:ph type="ftr" sz="quarter" idx="4294967295"/>
          </p:nvPr>
        </p:nvSpPr>
        <p:spPr>
          <a:xfrm>
            <a:off x="0" y="6381750"/>
            <a:ext cx="2895600" cy="476250"/>
          </a:xfrm>
          <a:prstGeom prst="rect">
            <a:avLst/>
          </a:prstGeom>
        </p:spPr>
        <p:txBody>
          <a:bodyPr/>
          <a:lstStyle/>
          <a:p>
            <a:r>
              <a:rPr lang="en-GB" smtClean="0"/>
              <a:t>www.id-book.com</a:t>
            </a:r>
            <a:endParaRPr lang="en-GB" dirty="0"/>
          </a:p>
        </p:txBody>
      </p:sp>
      <p:sp>
        <p:nvSpPr>
          <p:cNvPr id="8" name="Slide Number Placeholder 2"/>
          <p:cNvSpPr txBox="1">
            <a:spLocks/>
          </p:cNvSpPr>
          <p:nvPr/>
        </p:nvSpPr>
        <p:spPr>
          <a:xfrm>
            <a:off x="6553200" y="635635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7EA2D8D-44E5-43C4-BBA1-AE3E32EF0894}" type="slidenum">
              <a:rPr lang="en-GB" sz="1200" smtClean="0">
                <a:solidFill>
                  <a:schemeClr val="accent6">
                    <a:lumMod val="75000"/>
                  </a:schemeClr>
                </a:solidFill>
                <a:latin typeface="Liberation Sans"/>
              </a:rPr>
              <a:pPr algn="r"/>
              <a:t>38</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265509824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Questionnaire design</a:t>
            </a:r>
            <a:endParaRPr lang="en-AU" dirty="0"/>
          </a:p>
        </p:txBody>
      </p:sp>
      <p:sp>
        <p:nvSpPr>
          <p:cNvPr id="7" name="Content Placeholder 6"/>
          <p:cNvSpPr>
            <a:spLocks noGrp="1"/>
          </p:cNvSpPr>
          <p:nvPr>
            <p:ph sz="half" idx="1"/>
          </p:nvPr>
        </p:nvSpPr>
        <p:spPr/>
        <p:txBody>
          <a:bodyPr>
            <a:normAutofit/>
          </a:bodyPr>
          <a:lstStyle/>
          <a:p>
            <a:r>
              <a:rPr lang="en-US" dirty="0" smtClean="0"/>
              <a:t>The impact of a question can be influenced by question order.</a:t>
            </a:r>
          </a:p>
          <a:p>
            <a:r>
              <a:rPr lang="en-US" dirty="0" smtClean="0"/>
              <a:t>You may need different versions of the questionnaire for different populations.</a:t>
            </a:r>
          </a:p>
          <a:p>
            <a:r>
              <a:rPr lang="en-US" dirty="0" smtClean="0"/>
              <a:t>Provide clear instructions on how to complete the questionnaire. </a:t>
            </a:r>
          </a:p>
          <a:p>
            <a:r>
              <a:rPr lang="en-US" dirty="0" smtClean="0"/>
              <a:t>Strike a balance between using white space and keeping the questionnaire compact.</a:t>
            </a:r>
          </a:p>
          <a:p>
            <a:r>
              <a:rPr lang="en-US" dirty="0" smtClean="0"/>
              <a:t>Avoid very long questionnaires</a:t>
            </a:r>
          </a:p>
          <a:p>
            <a:r>
              <a:rPr lang="en-US" dirty="0" smtClean="0"/>
              <a:t>Decide on whether phrases will all be positive, all negative or mixed.</a:t>
            </a:r>
          </a:p>
          <a:p>
            <a:endParaRPr lang="en-AU" dirty="0"/>
          </a:p>
        </p:txBody>
      </p:sp>
      <p:sp>
        <p:nvSpPr>
          <p:cNvPr id="2" name="Footer Placeholder 1"/>
          <p:cNvSpPr>
            <a:spLocks noGrp="1"/>
          </p:cNvSpPr>
          <p:nvPr>
            <p:ph type="ftr" sz="quarter" idx="4294967295"/>
          </p:nvPr>
        </p:nvSpPr>
        <p:spPr>
          <a:xfrm>
            <a:off x="0" y="6356350"/>
            <a:ext cx="2895600" cy="365125"/>
          </a:xfrm>
          <a:prstGeom prst="rect">
            <a:avLst/>
          </a:prstGeom>
        </p:spPr>
        <p:txBody>
          <a:bodyPr/>
          <a:lstStyle/>
          <a:p>
            <a:r>
              <a:rPr lang="en-GB" dirty="0" smtClean="0"/>
              <a:t>www.id-book.com</a:t>
            </a:r>
            <a:endParaRPr lang="en-GB" dirty="0"/>
          </a:p>
        </p:txBody>
      </p:sp>
      <p:sp>
        <p:nvSpPr>
          <p:cNvPr id="16386" name="Rectangle 2"/>
          <p:cNvSpPr>
            <a:spLocks noChangeArrowheads="1"/>
          </p:cNvSpPr>
          <p:nvPr/>
        </p:nvSpPr>
        <p:spPr bwMode="auto">
          <a:xfrm>
            <a:off x="685800" y="204952"/>
            <a:ext cx="7772400" cy="89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a:endParaRPr lang="en-US" sz="4000" dirty="0">
              <a:solidFill>
                <a:schemeClr val="accent6">
                  <a:lumMod val="75000"/>
                </a:schemeClr>
              </a:solidFill>
              <a:latin typeface="Liberation Sans"/>
            </a:endParaRPr>
          </a:p>
        </p:txBody>
      </p:sp>
      <p:sp>
        <p:nvSpPr>
          <p:cNvPr id="16387" name="Rectangle 3"/>
          <p:cNvSpPr>
            <a:spLocks noChangeArrowheads="1"/>
          </p:cNvSpPr>
          <p:nvPr/>
        </p:nvSpPr>
        <p:spPr bwMode="auto">
          <a:xfrm>
            <a:off x="395536" y="1101096"/>
            <a:ext cx="8496944" cy="5112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spcBef>
                <a:spcPct val="20000"/>
              </a:spcBef>
              <a:buFontTx/>
              <a:buChar char="•"/>
            </a:pPr>
            <a:endParaRPr lang="en-US" sz="2400" dirty="0">
              <a:solidFill>
                <a:srgbClr val="7030A0"/>
              </a:solidFill>
              <a:latin typeface="Liberation Sans"/>
            </a:endParaRPr>
          </a:p>
        </p:txBody>
      </p:sp>
    </p:spTree>
    <p:extLst>
      <p:ext uri="{BB962C8B-B14F-4D97-AF65-F5344CB8AC3E}">
        <p14:creationId xmlns:p14="http://schemas.microsoft.com/office/powerpoint/2010/main" val="30332553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This Week</a:t>
            </a:r>
            <a:endParaRPr lang="en-AU" dirty="0"/>
          </a:p>
        </p:txBody>
      </p:sp>
      <p:graphicFrame>
        <p:nvGraphicFramePr>
          <p:cNvPr id="4" name="Content Placeholder 3"/>
          <p:cNvGraphicFramePr>
            <a:graphicFrameLocks noGrp="1"/>
          </p:cNvGraphicFramePr>
          <p:nvPr>
            <p:ph sz="half" idx="1"/>
            <p:extLst>
              <p:ext uri="{D42A27DB-BD31-4B8C-83A1-F6EECF244321}">
                <p14:modId xmlns:p14="http://schemas.microsoft.com/office/powerpoint/2010/main" val="3062782596"/>
              </p:ext>
            </p:extLst>
          </p:nvPr>
        </p:nvGraphicFramePr>
        <p:xfrm>
          <a:off x="457200" y="1771650"/>
          <a:ext cx="7280275" cy="448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9508861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323850" y="476250"/>
            <a:ext cx="838358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a:endParaRPr lang="en-US" sz="4000" dirty="0">
              <a:solidFill>
                <a:schemeClr val="accent6">
                  <a:lumMod val="75000"/>
                </a:schemeClr>
              </a:solidFill>
              <a:latin typeface="Liberation Sans"/>
            </a:endParaRPr>
          </a:p>
        </p:txBody>
      </p:sp>
      <p:sp>
        <p:nvSpPr>
          <p:cNvPr id="17411" name="Rectangle 3"/>
          <p:cNvSpPr>
            <a:spLocks noChangeArrowheads="1"/>
          </p:cNvSpPr>
          <p:nvPr/>
        </p:nvSpPr>
        <p:spPr bwMode="auto">
          <a:xfrm>
            <a:off x="611188" y="1557338"/>
            <a:ext cx="77724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140000"/>
              </a:lnSpc>
              <a:spcBef>
                <a:spcPct val="20000"/>
              </a:spcBef>
              <a:buFontTx/>
              <a:buChar char="•"/>
            </a:pPr>
            <a:endParaRPr lang="en-US" sz="2400" dirty="0">
              <a:solidFill>
                <a:schemeClr val="accent6">
                  <a:lumMod val="75000"/>
                </a:schemeClr>
              </a:solidFill>
              <a:latin typeface="Liberation Sans"/>
            </a:endParaRPr>
          </a:p>
        </p:txBody>
      </p:sp>
      <p:sp>
        <p:nvSpPr>
          <p:cNvPr id="17412"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solidFill>
                <a:schemeClr val="accent6">
                  <a:lumMod val="75000"/>
                </a:schemeClr>
              </a:solidFill>
              <a:latin typeface="Liberation Sans"/>
            </a:endParaRPr>
          </a:p>
        </p:txBody>
      </p:sp>
      <p:sp>
        <p:nvSpPr>
          <p:cNvPr id="14" name="Title 13"/>
          <p:cNvSpPr>
            <a:spLocks noGrp="1"/>
          </p:cNvSpPr>
          <p:nvPr>
            <p:ph type="title"/>
          </p:nvPr>
        </p:nvSpPr>
        <p:spPr/>
        <p:txBody>
          <a:bodyPr/>
          <a:lstStyle/>
          <a:p>
            <a:r>
              <a:rPr lang="en-US" dirty="0" smtClean="0"/>
              <a:t>Question and response format</a:t>
            </a:r>
            <a:endParaRPr lang="en-AU" dirty="0"/>
          </a:p>
        </p:txBody>
      </p:sp>
      <p:sp>
        <p:nvSpPr>
          <p:cNvPr id="12" name="Content Placeholder 11"/>
          <p:cNvSpPr>
            <a:spLocks noGrp="1"/>
          </p:cNvSpPr>
          <p:nvPr>
            <p:ph sz="half" idx="1"/>
          </p:nvPr>
        </p:nvSpPr>
        <p:spPr/>
        <p:txBody>
          <a:bodyPr/>
          <a:lstStyle/>
          <a:p>
            <a:r>
              <a:rPr lang="en-US" smtClean="0"/>
              <a:t>‘Yes’ and ‘No’ checkboxes</a:t>
            </a:r>
          </a:p>
          <a:p>
            <a:r>
              <a:rPr lang="en-US" smtClean="0"/>
              <a:t>Checkboxes that offer many options</a:t>
            </a:r>
          </a:p>
          <a:p>
            <a:r>
              <a:rPr lang="en-US" smtClean="0"/>
              <a:t>Rating scales</a:t>
            </a:r>
          </a:p>
          <a:p>
            <a:pPr lvl="1"/>
            <a:r>
              <a:rPr lang="en-US" smtClean="0"/>
              <a:t>Likert scales</a:t>
            </a:r>
          </a:p>
          <a:p>
            <a:pPr lvl="1"/>
            <a:r>
              <a:rPr lang="en-US" smtClean="0"/>
              <a:t>semantic scales</a:t>
            </a:r>
          </a:p>
          <a:p>
            <a:pPr lvl="1"/>
            <a:r>
              <a:rPr lang="en-US" smtClean="0"/>
              <a:t>3, 5, 7 or more points</a:t>
            </a:r>
          </a:p>
          <a:p>
            <a:r>
              <a:rPr lang="en-US" smtClean="0"/>
              <a:t>Open-ended responses</a:t>
            </a:r>
          </a:p>
          <a:p>
            <a:endParaRPr lang="en-AU" dirty="0"/>
          </a:p>
        </p:txBody>
      </p:sp>
      <p:sp>
        <p:nvSpPr>
          <p:cNvPr id="2" name="Footer Placeholder 1"/>
          <p:cNvSpPr>
            <a:spLocks noGrp="1"/>
          </p:cNvSpPr>
          <p:nvPr>
            <p:ph type="ftr" sz="quarter" idx="4294967295"/>
          </p:nvPr>
        </p:nvSpPr>
        <p:spPr>
          <a:xfrm>
            <a:off x="0" y="6381750"/>
            <a:ext cx="2895600" cy="476250"/>
          </a:xfrm>
          <a:prstGeom prst="rect">
            <a:avLst/>
          </a:prstGeom>
        </p:spPr>
        <p:txBody>
          <a:bodyPr/>
          <a:lstStyle/>
          <a:p>
            <a:r>
              <a:rPr lang="en-GB" smtClean="0"/>
              <a:t>www.id-book.com</a:t>
            </a:r>
            <a:endParaRPr lang="en-GB" dirty="0"/>
          </a:p>
        </p:txBody>
      </p:sp>
      <p:sp>
        <p:nvSpPr>
          <p:cNvPr id="8" name="Slide Number Placeholder 2"/>
          <p:cNvSpPr txBox="1">
            <a:spLocks/>
          </p:cNvSpPr>
          <p:nvPr/>
        </p:nvSpPr>
        <p:spPr>
          <a:xfrm>
            <a:off x="6553200" y="635635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7EA2D8D-44E5-43C4-BBA1-AE3E32EF0894}" type="slidenum">
              <a:rPr lang="en-GB" sz="1200" smtClean="0">
                <a:solidFill>
                  <a:schemeClr val="accent6">
                    <a:lumMod val="75000"/>
                  </a:schemeClr>
                </a:solidFill>
                <a:latin typeface="Liberation Sans"/>
              </a:rPr>
              <a:pPr algn="r"/>
              <a:t>40</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24804435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smtClean="0"/>
              <a:t>Encouraging a good response</a:t>
            </a:r>
            <a:endParaRPr lang="en-US" dirty="0"/>
          </a:p>
        </p:txBody>
      </p:sp>
      <p:sp>
        <p:nvSpPr>
          <p:cNvPr id="18435" name="Rectangle 3"/>
          <p:cNvSpPr>
            <a:spLocks noGrp="1" noChangeArrowheads="1"/>
          </p:cNvSpPr>
          <p:nvPr>
            <p:ph type="body" idx="1"/>
          </p:nvPr>
        </p:nvSpPr>
        <p:spPr/>
        <p:txBody>
          <a:bodyPr>
            <a:normAutofit/>
          </a:bodyPr>
          <a:lstStyle/>
          <a:p>
            <a:r>
              <a:rPr lang="en-US" dirty="0" smtClean="0"/>
              <a:t>Make sure purpose of study is clear</a:t>
            </a:r>
          </a:p>
          <a:p>
            <a:r>
              <a:rPr lang="en-US" dirty="0" smtClean="0"/>
              <a:t>Promise anonymity</a:t>
            </a:r>
          </a:p>
          <a:p>
            <a:r>
              <a:rPr lang="en-US" dirty="0" smtClean="0"/>
              <a:t>Ensure questionnaire is well designed</a:t>
            </a:r>
          </a:p>
          <a:p>
            <a:r>
              <a:rPr lang="en-US" dirty="0" smtClean="0"/>
              <a:t>Offer a short version for those who do not have time to complete a long questionnaire</a:t>
            </a:r>
          </a:p>
          <a:p>
            <a:r>
              <a:rPr lang="en-US" dirty="0" smtClean="0"/>
              <a:t>If mailed, include a stamped addressed envelope</a:t>
            </a:r>
          </a:p>
          <a:p>
            <a:r>
              <a:rPr lang="en-US" dirty="0" smtClean="0"/>
              <a:t>Follow-up with emails, phone calls, letters</a:t>
            </a:r>
          </a:p>
          <a:p>
            <a:r>
              <a:rPr lang="en-US" dirty="0" smtClean="0"/>
              <a:t>Provide an incentive</a:t>
            </a:r>
          </a:p>
          <a:p>
            <a:r>
              <a:rPr lang="en-US" dirty="0"/>
              <a:t>4</a:t>
            </a:r>
            <a:r>
              <a:rPr lang="en-US" dirty="0" smtClean="0"/>
              <a:t>0% response rate is good, 20% is often acceptable</a:t>
            </a:r>
            <a:endParaRPr lang="en-US" dirty="0"/>
          </a:p>
        </p:txBody>
      </p:sp>
      <p:sp>
        <p:nvSpPr>
          <p:cNvPr id="2" name="Footer Placeholder 1"/>
          <p:cNvSpPr>
            <a:spLocks noGrp="1"/>
          </p:cNvSpPr>
          <p:nvPr>
            <p:ph type="ftr" sz="quarter" idx="4294967295"/>
          </p:nvPr>
        </p:nvSpPr>
        <p:spPr>
          <a:xfrm>
            <a:off x="0" y="6356350"/>
            <a:ext cx="2895600" cy="365125"/>
          </a:xfrm>
          <a:prstGeom prst="rect">
            <a:avLst/>
          </a:prstGeom>
        </p:spPr>
        <p:txBody>
          <a:bodyPr/>
          <a:lstStyle/>
          <a:p>
            <a:r>
              <a:rPr lang="en-GB" smtClean="0"/>
              <a:t>www.id-book.com</a:t>
            </a:r>
            <a:endParaRPr lang="en-GB"/>
          </a:p>
        </p:txBody>
      </p:sp>
    </p:spTree>
    <p:extLst>
      <p:ext uri="{BB962C8B-B14F-4D97-AF65-F5344CB8AC3E}">
        <p14:creationId xmlns:p14="http://schemas.microsoft.com/office/powerpoint/2010/main" val="58229529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smtClean="0"/>
              <a:t>Observation</a:t>
            </a:r>
            <a:endParaRPr lang="en-US" dirty="0"/>
          </a:p>
        </p:txBody>
      </p:sp>
      <p:sp>
        <p:nvSpPr>
          <p:cNvPr id="21507" name="Rectangle 3"/>
          <p:cNvSpPr>
            <a:spLocks noGrp="1" noChangeArrowheads="1"/>
          </p:cNvSpPr>
          <p:nvPr>
            <p:ph sz="half" idx="1"/>
          </p:nvPr>
        </p:nvSpPr>
        <p:spPr/>
        <p:txBody>
          <a:bodyPr/>
          <a:lstStyle/>
          <a:p>
            <a:r>
              <a:rPr lang="en-US" smtClean="0"/>
              <a:t>Direct observation in the field</a:t>
            </a:r>
          </a:p>
          <a:p>
            <a:pPr lvl="1"/>
            <a:r>
              <a:rPr lang="en-US" smtClean="0"/>
              <a:t>Structuring frameworks</a:t>
            </a:r>
          </a:p>
          <a:p>
            <a:pPr lvl="1"/>
            <a:r>
              <a:rPr lang="en-US" smtClean="0"/>
              <a:t>Degree of participation (insider or outsider)</a:t>
            </a:r>
          </a:p>
          <a:p>
            <a:pPr lvl="1"/>
            <a:r>
              <a:rPr lang="en-US" smtClean="0"/>
              <a:t>Ethnography</a:t>
            </a:r>
          </a:p>
          <a:p>
            <a:pPr lvl="1"/>
            <a:endParaRPr lang="en-US" smtClean="0"/>
          </a:p>
          <a:p>
            <a:r>
              <a:rPr lang="en-US" smtClean="0"/>
              <a:t>Direct observation in controlled environments</a:t>
            </a:r>
          </a:p>
          <a:p>
            <a:endParaRPr lang="en-US" smtClean="0"/>
          </a:p>
          <a:p>
            <a:r>
              <a:rPr lang="en-US" smtClean="0"/>
              <a:t>Indirect observation: tracking users’ activities</a:t>
            </a:r>
          </a:p>
          <a:p>
            <a:pPr lvl="1"/>
            <a:r>
              <a:rPr lang="en-US" smtClean="0"/>
              <a:t>Diaries</a:t>
            </a:r>
          </a:p>
          <a:p>
            <a:pPr lvl="1"/>
            <a:r>
              <a:rPr lang="en-US" smtClean="0"/>
              <a:t>Interaction logging</a:t>
            </a:r>
          </a:p>
          <a:p>
            <a:pPr lvl="1"/>
            <a:r>
              <a:rPr lang="en-US" smtClean="0"/>
              <a:t>Video and photographs collected</a:t>
            </a:r>
            <a:br>
              <a:rPr lang="en-US" smtClean="0"/>
            </a:br>
            <a:r>
              <a:rPr lang="en-US" smtClean="0"/>
              <a:t>remotely by drones or other </a:t>
            </a:r>
            <a:br>
              <a:rPr lang="en-US" smtClean="0"/>
            </a:br>
            <a:r>
              <a:rPr lang="en-US" smtClean="0"/>
              <a:t>equipment</a:t>
            </a:r>
            <a:endParaRPr lang="en-US" dirty="0" smtClean="0"/>
          </a:p>
        </p:txBody>
      </p:sp>
      <p:sp>
        <p:nvSpPr>
          <p:cNvPr id="2" name="Footer Placeholder 1"/>
          <p:cNvSpPr>
            <a:spLocks noGrp="1"/>
          </p:cNvSpPr>
          <p:nvPr>
            <p:ph type="ftr" sz="quarter" idx="4294967295"/>
          </p:nvPr>
        </p:nvSpPr>
        <p:spPr>
          <a:xfrm>
            <a:off x="0" y="6381750"/>
            <a:ext cx="2895600" cy="476250"/>
          </a:xfrm>
          <a:prstGeom prst="rect">
            <a:avLst/>
          </a:prstGeom>
        </p:spPr>
        <p:txBody>
          <a:bodyPr/>
          <a:lstStyle/>
          <a:p>
            <a:r>
              <a:rPr lang="en-GB" dirty="0" smtClean="0">
                <a:solidFill>
                  <a:schemeClr val="accent6">
                    <a:lumMod val="75000"/>
                  </a:schemeClr>
                </a:solidFill>
              </a:rPr>
              <a:t>www.id-book.com</a:t>
            </a:r>
            <a:endParaRPr lang="en-GB" dirty="0">
              <a:solidFill>
                <a:schemeClr val="accent6">
                  <a:lumMod val="75000"/>
                </a:schemeClr>
              </a:solidFill>
            </a:endParaRPr>
          </a:p>
        </p:txBody>
      </p:sp>
      <p:sp>
        <p:nvSpPr>
          <p:cNvPr id="10" name="Slide Number Placeholder 2"/>
          <p:cNvSpPr txBox="1">
            <a:spLocks/>
          </p:cNvSpPr>
          <p:nvPr/>
        </p:nvSpPr>
        <p:spPr>
          <a:xfrm>
            <a:off x="6553200" y="635635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7EA2D8D-44E5-43C4-BBA1-AE3E32EF0894}" type="slidenum">
              <a:rPr lang="en-GB" sz="1200" smtClean="0">
                <a:solidFill>
                  <a:schemeClr val="accent6">
                    <a:lumMod val="75000"/>
                  </a:schemeClr>
                </a:solidFill>
                <a:latin typeface="Liberation Sans"/>
              </a:rPr>
              <a:pPr algn="r"/>
              <a:t>42</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141357238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normAutofit fontScale="90000"/>
          </a:bodyPr>
          <a:lstStyle/>
          <a:p>
            <a:r>
              <a:rPr lang="en-US" smtClean="0"/>
              <a:t>Structuring frameworks to guide observation</a:t>
            </a:r>
            <a:endParaRPr lang="en-US" dirty="0"/>
          </a:p>
        </p:txBody>
      </p:sp>
      <p:sp>
        <p:nvSpPr>
          <p:cNvPr id="22531" name="Rectangle 3"/>
          <p:cNvSpPr>
            <a:spLocks noGrp="1" noChangeArrowheads="1"/>
          </p:cNvSpPr>
          <p:nvPr>
            <p:ph sz="half" idx="1"/>
          </p:nvPr>
        </p:nvSpPr>
        <p:spPr/>
        <p:txBody>
          <a:bodyPr>
            <a:normAutofit fontScale="92500" lnSpcReduction="10000"/>
          </a:bodyPr>
          <a:lstStyle/>
          <a:p>
            <a:r>
              <a:rPr lang="en-US" dirty="0" smtClean="0"/>
              <a:t>Three easy-to-remember parts:</a:t>
            </a:r>
          </a:p>
          <a:p>
            <a:pPr lvl="1"/>
            <a:r>
              <a:rPr lang="en-US" dirty="0" smtClean="0"/>
              <a:t>The person: Who? </a:t>
            </a:r>
          </a:p>
          <a:p>
            <a:pPr lvl="1"/>
            <a:r>
              <a:rPr lang="en-US" dirty="0" smtClean="0"/>
              <a:t>The place: Where?</a:t>
            </a:r>
          </a:p>
          <a:p>
            <a:pPr lvl="1"/>
            <a:r>
              <a:rPr lang="en-US" dirty="0" smtClean="0"/>
              <a:t>The thing: What?</a:t>
            </a:r>
            <a:br>
              <a:rPr lang="en-US" dirty="0" smtClean="0"/>
            </a:br>
            <a:endParaRPr lang="en-US" dirty="0" smtClean="0"/>
          </a:p>
          <a:p>
            <a:r>
              <a:rPr lang="en-US" dirty="0" smtClean="0"/>
              <a:t>A more detailed framework (Robson, 2014):</a:t>
            </a:r>
          </a:p>
          <a:p>
            <a:pPr lvl="1"/>
            <a:r>
              <a:rPr lang="en-US" dirty="0" smtClean="0"/>
              <a:t>Space: What is the physical space like and how is it laid out?</a:t>
            </a:r>
          </a:p>
          <a:p>
            <a:pPr lvl="1"/>
            <a:r>
              <a:rPr lang="en-US" dirty="0" smtClean="0"/>
              <a:t>Actors: What are the names and relevant details of the people involved?</a:t>
            </a:r>
          </a:p>
          <a:p>
            <a:pPr lvl="1"/>
            <a:r>
              <a:rPr lang="en-US" dirty="0" smtClean="0"/>
              <a:t>Activities: What are the actors doing and why?</a:t>
            </a:r>
          </a:p>
          <a:p>
            <a:pPr lvl="1"/>
            <a:r>
              <a:rPr lang="en-US" dirty="0" smtClean="0"/>
              <a:t>Objects: What physical objects are present, such as furniture</a:t>
            </a:r>
          </a:p>
          <a:p>
            <a:pPr lvl="1"/>
            <a:r>
              <a:rPr lang="en-US" dirty="0" smtClean="0"/>
              <a:t>Acts: What are </a:t>
            </a:r>
            <a:r>
              <a:rPr lang="en-US" dirty="0" err="1" smtClean="0"/>
              <a:t>specifi</a:t>
            </a:r>
            <a:r>
              <a:rPr lang="en-US" dirty="0" smtClean="0"/>
              <a:t> c individual actions?</a:t>
            </a:r>
          </a:p>
          <a:p>
            <a:pPr lvl="1"/>
            <a:r>
              <a:rPr lang="en-US" dirty="0" smtClean="0"/>
              <a:t>Events: Is what you observe part of a special event?</a:t>
            </a:r>
          </a:p>
          <a:p>
            <a:pPr lvl="1"/>
            <a:r>
              <a:rPr lang="en-US" dirty="0" smtClean="0"/>
              <a:t>Time: What is the sequence of events?</a:t>
            </a:r>
          </a:p>
          <a:p>
            <a:pPr lvl="1"/>
            <a:r>
              <a:rPr lang="en-US" dirty="0" smtClean="0"/>
              <a:t>Goals: What are the actors trying to accomplish?</a:t>
            </a:r>
          </a:p>
          <a:p>
            <a:pPr lvl="1"/>
            <a:r>
              <a:rPr lang="en-US" dirty="0" smtClean="0"/>
              <a:t>Feelings: What is the mood of the group and of individuals?</a:t>
            </a:r>
            <a:endParaRPr lang="en-US" dirty="0"/>
          </a:p>
        </p:txBody>
      </p:sp>
      <p:sp>
        <p:nvSpPr>
          <p:cNvPr id="2" name="Footer Placeholder 1"/>
          <p:cNvSpPr>
            <a:spLocks noGrp="1"/>
          </p:cNvSpPr>
          <p:nvPr>
            <p:ph type="ftr" sz="quarter" idx="4294967295"/>
          </p:nvPr>
        </p:nvSpPr>
        <p:spPr>
          <a:xfrm>
            <a:off x="0" y="6356350"/>
            <a:ext cx="2895600" cy="365125"/>
          </a:xfrm>
          <a:prstGeom prst="rect">
            <a:avLst/>
          </a:prstGeom>
        </p:spPr>
        <p:txBody>
          <a:bodyPr/>
          <a:lstStyle/>
          <a:p>
            <a:r>
              <a:rPr lang="en-GB" smtClean="0"/>
              <a:t>www.id-book.com</a:t>
            </a:r>
            <a:endParaRPr lang="en-GB"/>
          </a:p>
        </p:txBody>
      </p:sp>
    </p:spTree>
    <p:extLst>
      <p:ext uri="{BB962C8B-B14F-4D97-AF65-F5344CB8AC3E}">
        <p14:creationId xmlns:p14="http://schemas.microsoft.com/office/powerpoint/2010/main" val="33231191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Planning and conducting observation in the field</a:t>
            </a:r>
            <a:endParaRPr lang="en-US" dirty="0"/>
          </a:p>
        </p:txBody>
      </p:sp>
      <p:sp>
        <p:nvSpPr>
          <p:cNvPr id="3" name="Content Placeholder 2"/>
          <p:cNvSpPr>
            <a:spLocks noGrp="1"/>
          </p:cNvSpPr>
          <p:nvPr>
            <p:ph sz="half" idx="1"/>
          </p:nvPr>
        </p:nvSpPr>
        <p:spPr/>
        <p:txBody>
          <a:bodyPr/>
          <a:lstStyle/>
          <a:p>
            <a:r>
              <a:rPr lang="en-US" dirty="0" smtClean="0"/>
              <a:t>Decide on how involved you will be: passive observer to active participant</a:t>
            </a:r>
          </a:p>
          <a:p>
            <a:r>
              <a:rPr lang="en-US" dirty="0" smtClean="0"/>
              <a:t>How to gain acceptance</a:t>
            </a:r>
          </a:p>
          <a:p>
            <a:r>
              <a:rPr lang="en-US" dirty="0" smtClean="0"/>
              <a:t>How to handle sensitive topics, e.g. culture, private spaces, etc.</a:t>
            </a:r>
          </a:p>
          <a:p>
            <a:r>
              <a:rPr lang="en-US" dirty="0" smtClean="0"/>
              <a:t>How to collect the data:</a:t>
            </a:r>
          </a:p>
          <a:p>
            <a:pPr lvl="1"/>
            <a:r>
              <a:rPr lang="en-US" dirty="0" smtClean="0"/>
              <a:t>What data to collect</a:t>
            </a:r>
          </a:p>
          <a:p>
            <a:pPr lvl="1"/>
            <a:r>
              <a:rPr lang="en-US" dirty="0" smtClean="0"/>
              <a:t>What equipment to use</a:t>
            </a:r>
          </a:p>
          <a:p>
            <a:pPr lvl="1"/>
            <a:r>
              <a:rPr lang="en-US" dirty="0" smtClean="0"/>
              <a:t>When to stop observing</a:t>
            </a:r>
            <a:endParaRPr lang="en-US" dirty="0"/>
          </a:p>
        </p:txBody>
      </p:sp>
      <p:sp>
        <p:nvSpPr>
          <p:cNvPr id="7" name="Footer Placeholder 6"/>
          <p:cNvSpPr>
            <a:spLocks noGrp="1"/>
          </p:cNvSpPr>
          <p:nvPr>
            <p:ph type="ftr" sz="quarter" idx="4294967295"/>
          </p:nvPr>
        </p:nvSpPr>
        <p:spPr>
          <a:xfrm>
            <a:off x="0" y="6356350"/>
            <a:ext cx="2895600" cy="365125"/>
          </a:xfrm>
          <a:prstGeom prst="rect">
            <a:avLst/>
          </a:prstGeom>
        </p:spPr>
        <p:txBody>
          <a:bodyPr/>
          <a:lstStyle/>
          <a:p>
            <a:r>
              <a:rPr lang="en-GB" dirty="0" smtClean="0"/>
              <a:t>www.id-book.com</a:t>
            </a:r>
            <a:endParaRPr lang="en-GB" dirty="0"/>
          </a:p>
        </p:txBody>
      </p:sp>
    </p:spTree>
    <p:extLst>
      <p:ext uri="{BB962C8B-B14F-4D97-AF65-F5344CB8AC3E}">
        <p14:creationId xmlns:p14="http://schemas.microsoft.com/office/powerpoint/2010/main" val="139453314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smtClean="0"/>
              <a:t>Ethnography</a:t>
            </a:r>
            <a:endParaRPr lang="en-US" dirty="0"/>
          </a:p>
        </p:txBody>
      </p:sp>
      <p:sp>
        <p:nvSpPr>
          <p:cNvPr id="23555" name="Rectangle 3"/>
          <p:cNvSpPr>
            <a:spLocks noGrp="1" noChangeArrowheads="1"/>
          </p:cNvSpPr>
          <p:nvPr>
            <p:ph sz="half" idx="1"/>
          </p:nvPr>
        </p:nvSpPr>
        <p:spPr/>
        <p:txBody>
          <a:bodyPr>
            <a:normAutofit fontScale="92500" lnSpcReduction="10000"/>
          </a:bodyPr>
          <a:lstStyle/>
          <a:p>
            <a:r>
              <a:rPr lang="en-US" dirty="0" smtClean="0"/>
              <a:t>Ethnography is a philosophy with a set of techniques that include participant observation and interviews</a:t>
            </a:r>
          </a:p>
          <a:p>
            <a:r>
              <a:rPr lang="en-US" dirty="0" smtClean="0"/>
              <a:t>Debate about differences between participant observation and ethnography</a:t>
            </a:r>
          </a:p>
          <a:p>
            <a:r>
              <a:rPr lang="en-US" dirty="0" smtClean="0"/>
              <a:t>Ethnographers immerse themselves in the culture that they study</a:t>
            </a:r>
          </a:p>
          <a:p>
            <a:r>
              <a:rPr lang="en-US" dirty="0" smtClean="0"/>
              <a:t>A researcher’s degree of participation can vary along a scale from ‘outside’ to ‘inside’</a:t>
            </a:r>
          </a:p>
          <a:p>
            <a:r>
              <a:rPr lang="en-US" dirty="0" smtClean="0"/>
              <a:t>Analyzing video and data logs</a:t>
            </a:r>
          </a:p>
          <a:p>
            <a:r>
              <a:rPr lang="en-US" dirty="0" smtClean="0"/>
              <a:t>Collections of comments, incidents, and artifacts are made</a:t>
            </a:r>
          </a:p>
          <a:p>
            <a:r>
              <a:rPr lang="en-US" dirty="0"/>
              <a:t>Co-operation of people being observed is </a:t>
            </a:r>
            <a:r>
              <a:rPr lang="en-US" dirty="0" smtClean="0"/>
              <a:t>required</a:t>
            </a:r>
            <a:endParaRPr lang="en-US" dirty="0"/>
          </a:p>
          <a:p>
            <a:r>
              <a:rPr lang="en-US" dirty="0"/>
              <a:t>Informants are </a:t>
            </a:r>
            <a:r>
              <a:rPr lang="en-US" dirty="0" smtClean="0"/>
              <a:t>useful</a:t>
            </a:r>
            <a:endParaRPr lang="en-US" dirty="0"/>
          </a:p>
          <a:p>
            <a:r>
              <a:rPr lang="en-US" dirty="0"/>
              <a:t>Data analysis is </a:t>
            </a:r>
            <a:r>
              <a:rPr lang="en-US" dirty="0" smtClean="0"/>
              <a:t>continuous</a:t>
            </a:r>
            <a:endParaRPr lang="en-US" dirty="0"/>
          </a:p>
          <a:p>
            <a:r>
              <a:rPr lang="en-US" dirty="0"/>
              <a:t>Interpretivist </a:t>
            </a:r>
            <a:r>
              <a:rPr lang="en-US" dirty="0" smtClean="0"/>
              <a:t>technique</a:t>
            </a:r>
            <a:endParaRPr lang="en-US" dirty="0"/>
          </a:p>
          <a:p>
            <a:r>
              <a:rPr lang="en-US" dirty="0"/>
              <a:t>Questions get refined as understanding </a:t>
            </a:r>
            <a:r>
              <a:rPr lang="en-US" dirty="0" smtClean="0"/>
              <a:t>grows</a:t>
            </a:r>
            <a:endParaRPr lang="en-US" dirty="0"/>
          </a:p>
          <a:p>
            <a:r>
              <a:rPr lang="en-US" dirty="0"/>
              <a:t>Reports usually contain examples</a:t>
            </a:r>
          </a:p>
          <a:p>
            <a:endParaRPr lang="en-US" dirty="0"/>
          </a:p>
        </p:txBody>
      </p:sp>
      <p:sp>
        <p:nvSpPr>
          <p:cNvPr id="2" name="Footer Placeholder 1"/>
          <p:cNvSpPr>
            <a:spLocks noGrp="1"/>
          </p:cNvSpPr>
          <p:nvPr>
            <p:ph type="ftr" sz="quarter" idx="4294967295"/>
          </p:nvPr>
        </p:nvSpPr>
        <p:spPr>
          <a:xfrm>
            <a:off x="0" y="6356350"/>
            <a:ext cx="2895600" cy="365125"/>
          </a:xfrm>
          <a:prstGeom prst="rect">
            <a:avLst/>
          </a:prstGeom>
        </p:spPr>
        <p:txBody>
          <a:bodyPr/>
          <a:lstStyle/>
          <a:p>
            <a:r>
              <a:rPr lang="en-GB" smtClean="0"/>
              <a:t>www.id-book.com</a:t>
            </a:r>
            <a:endParaRPr lang="en-GB"/>
          </a:p>
        </p:txBody>
      </p:sp>
    </p:spTree>
    <p:extLst>
      <p:ext uri="{BB962C8B-B14F-4D97-AF65-F5344CB8AC3E}">
        <p14:creationId xmlns:p14="http://schemas.microsoft.com/office/powerpoint/2010/main" val="81059746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Observations and materials that might be collected (Crabtree, 2007)</a:t>
            </a:r>
            <a:endParaRPr lang="en-US" dirty="0"/>
          </a:p>
        </p:txBody>
      </p:sp>
      <p:sp>
        <p:nvSpPr>
          <p:cNvPr id="3" name="Text Placeholder 2"/>
          <p:cNvSpPr>
            <a:spLocks noGrp="1"/>
          </p:cNvSpPr>
          <p:nvPr>
            <p:ph sz="half" idx="1"/>
          </p:nvPr>
        </p:nvSpPr>
        <p:spPr/>
        <p:txBody>
          <a:bodyPr>
            <a:normAutofit lnSpcReduction="10000"/>
          </a:bodyPr>
          <a:lstStyle/>
          <a:p>
            <a:r>
              <a:rPr lang="en-US" dirty="0" smtClean="0"/>
              <a:t>Activity or job descriptions</a:t>
            </a:r>
          </a:p>
          <a:p>
            <a:r>
              <a:rPr lang="en-US" dirty="0" smtClean="0"/>
              <a:t>Rules and procedures that govern particular activities</a:t>
            </a:r>
          </a:p>
          <a:p>
            <a:r>
              <a:rPr lang="en-US" dirty="0" smtClean="0"/>
              <a:t>Descriptions of activities observed</a:t>
            </a:r>
          </a:p>
          <a:p>
            <a:r>
              <a:rPr lang="en-US" dirty="0" smtClean="0"/>
              <a:t>Recordings of the talk taking place between parties</a:t>
            </a:r>
          </a:p>
          <a:p>
            <a:r>
              <a:rPr lang="en-US" dirty="0" smtClean="0"/>
              <a:t>Informal interviews with participants explaining the detail of observed activities</a:t>
            </a:r>
          </a:p>
          <a:p>
            <a:r>
              <a:rPr lang="en-US" dirty="0" smtClean="0"/>
              <a:t>Diagrams of the physical layout, including the position of artifacts</a:t>
            </a:r>
          </a:p>
          <a:p>
            <a:r>
              <a:rPr lang="en-US" dirty="0" smtClean="0"/>
              <a:t>Other information collected when observing activities:</a:t>
            </a:r>
          </a:p>
          <a:p>
            <a:pPr lvl="1"/>
            <a:r>
              <a:rPr lang="en-US" dirty="0" smtClean="0"/>
              <a:t>Photographs of artifacts (documents, diagrams, forms, computers, etc.)</a:t>
            </a:r>
          </a:p>
          <a:p>
            <a:pPr lvl="1"/>
            <a:r>
              <a:rPr lang="en-US" dirty="0" smtClean="0"/>
              <a:t>Videos of artifacts</a:t>
            </a:r>
          </a:p>
          <a:p>
            <a:pPr lvl="1"/>
            <a:r>
              <a:rPr lang="en-US" dirty="0" smtClean="0"/>
              <a:t>Descriptions of artifacts</a:t>
            </a:r>
          </a:p>
          <a:p>
            <a:pPr lvl="1"/>
            <a:r>
              <a:rPr lang="en-US" dirty="0" smtClean="0"/>
              <a:t>Workflow diagrams showing the sequential order of tasks</a:t>
            </a:r>
          </a:p>
          <a:p>
            <a:pPr lvl="1"/>
            <a:r>
              <a:rPr lang="en-US" dirty="0" smtClean="0"/>
              <a:t>Process maps showing connections between activities</a:t>
            </a:r>
          </a:p>
          <a:p>
            <a:pPr lvl="1"/>
            <a:endParaRPr lang="en-US" dirty="0" smtClean="0"/>
          </a:p>
          <a:p>
            <a:pPr lvl="1"/>
            <a:endParaRPr lang="en-US" dirty="0"/>
          </a:p>
        </p:txBody>
      </p:sp>
      <p:sp>
        <p:nvSpPr>
          <p:cNvPr id="7" name="Footer Placeholder 6"/>
          <p:cNvSpPr>
            <a:spLocks noGrp="1"/>
          </p:cNvSpPr>
          <p:nvPr>
            <p:ph type="ftr" sz="quarter" idx="4294967295"/>
          </p:nvPr>
        </p:nvSpPr>
        <p:spPr>
          <a:xfrm>
            <a:off x="0" y="6381750"/>
            <a:ext cx="2895600" cy="476250"/>
          </a:xfrm>
          <a:prstGeom prst="rect">
            <a:avLst/>
          </a:prstGeom>
        </p:spPr>
        <p:txBody>
          <a:bodyPr/>
          <a:lstStyle/>
          <a:p>
            <a:r>
              <a:rPr lang="en-GB" dirty="0" smtClean="0"/>
              <a:t>www.id-book.com</a:t>
            </a:r>
            <a:endParaRPr lang="en-GB" dirty="0"/>
          </a:p>
        </p:txBody>
      </p:sp>
      <p:sp>
        <p:nvSpPr>
          <p:cNvPr id="10" name="Slide Number Placeholder 2"/>
          <p:cNvSpPr txBox="1">
            <a:spLocks/>
          </p:cNvSpPr>
          <p:nvPr/>
        </p:nvSpPr>
        <p:spPr>
          <a:xfrm>
            <a:off x="6553200" y="635635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7EA2D8D-44E5-43C4-BBA1-AE3E32EF0894}" type="slidenum">
              <a:rPr lang="en-GB" sz="1200" smtClean="0">
                <a:solidFill>
                  <a:schemeClr val="accent6">
                    <a:lumMod val="75000"/>
                  </a:schemeClr>
                </a:solidFill>
                <a:latin typeface="Liberation Sans"/>
              </a:rPr>
              <a:pPr algn="r"/>
              <a:t>46</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32671224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normAutofit fontScale="90000"/>
          </a:bodyPr>
          <a:lstStyle/>
          <a:p>
            <a:r>
              <a:rPr lang="en-US" smtClean="0"/>
              <a:t>Observation in a controlled environment</a:t>
            </a:r>
            <a:endParaRPr lang="en-US" dirty="0"/>
          </a:p>
        </p:txBody>
      </p:sp>
      <p:sp>
        <p:nvSpPr>
          <p:cNvPr id="28675" name="Rectangle 3"/>
          <p:cNvSpPr>
            <a:spLocks noGrp="1" noChangeArrowheads="1"/>
          </p:cNvSpPr>
          <p:nvPr>
            <p:ph sz="half" idx="1"/>
          </p:nvPr>
        </p:nvSpPr>
        <p:spPr/>
        <p:txBody>
          <a:bodyPr/>
          <a:lstStyle/>
          <a:p>
            <a:r>
              <a:rPr lang="en-US" smtClean="0"/>
              <a:t>Direct observation</a:t>
            </a:r>
          </a:p>
          <a:p>
            <a:pPr lvl="1"/>
            <a:r>
              <a:rPr lang="en-US" smtClean="0"/>
              <a:t>Think aloud techniques</a:t>
            </a:r>
          </a:p>
          <a:p>
            <a:r>
              <a:rPr lang="en-US" smtClean="0"/>
              <a:t>Indirect observation – tracking users’ activities</a:t>
            </a:r>
          </a:p>
          <a:p>
            <a:pPr lvl="1"/>
            <a:r>
              <a:rPr lang="en-US" smtClean="0"/>
              <a:t>Diaries</a:t>
            </a:r>
          </a:p>
          <a:p>
            <a:pPr lvl="1"/>
            <a:r>
              <a:rPr lang="en-US" smtClean="0"/>
              <a:t>Interaction logs</a:t>
            </a:r>
          </a:p>
          <a:p>
            <a:pPr lvl="1"/>
            <a:r>
              <a:rPr lang="en-US" smtClean="0"/>
              <a:t>Web analytics</a:t>
            </a:r>
          </a:p>
          <a:p>
            <a:r>
              <a:rPr lang="en-US" smtClean="0"/>
              <a:t>Video, audio, photos, notes are used to capture data in both types of observations</a:t>
            </a:r>
          </a:p>
          <a:p>
            <a:pPr lvl="1"/>
            <a:endParaRPr lang="en-US" smtClean="0"/>
          </a:p>
          <a:p>
            <a:endParaRPr lang="en-US" smtClean="0"/>
          </a:p>
          <a:p>
            <a:endParaRPr lang="en-US" dirty="0"/>
          </a:p>
        </p:txBody>
      </p:sp>
      <p:sp>
        <p:nvSpPr>
          <p:cNvPr id="2" name="Footer Placeholder 1"/>
          <p:cNvSpPr>
            <a:spLocks noGrp="1"/>
          </p:cNvSpPr>
          <p:nvPr>
            <p:ph type="ftr" sz="quarter" idx="4294967295"/>
          </p:nvPr>
        </p:nvSpPr>
        <p:spPr>
          <a:xfrm>
            <a:off x="0" y="6381750"/>
            <a:ext cx="2895600" cy="476250"/>
          </a:xfrm>
          <a:prstGeom prst="rect">
            <a:avLst/>
          </a:prstGeom>
        </p:spPr>
        <p:txBody>
          <a:bodyPr/>
          <a:lstStyle/>
          <a:p>
            <a:r>
              <a:rPr lang="en-GB" dirty="0" smtClean="0">
                <a:latin typeface="Liberation Sans"/>
              </a:rPr>
              <a:t>www.id-book.com</a:t>
            </a:r>
            <a:endParaRPr lang="en-GB" dirty="0">
              <a:latin typeface="Liberation Sans"/>
            </a:endParaRPr>
          </a:p>
        </p:txBody>
      </p:sp>
      <p:sp>
        <p:nvSpPr>
          <p:cNvPr id="9" name="Slide Number Placeholder 2"/>
          <p:cNvSpPr txBox="1">
            <a:spLocks/>
          </p:cNvSpPr>
          <p:nvPr/>
        </p:nvSpPr>
        <p:spPr>
          <a:xfrm>
            <a:off x="6553200" y="635635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7EA2D8D-44E5-43C4-BBA1-AE3E32EF0894}" type="slidenum">
              <a:rPr lang="en-GB" sz="1200" smtClean="0">
                <a:solidFill>
                  <a:schemeClr val="accent6">
                    <a:lumMod val="75000"/>
                  </a:schemeClr>
                </a:solidFill>
                <a:latin typeface="Liberation Sans"/>
              </a:rPr>
              <a:pPr algn="r"/>
              <a:t>47</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162522820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A section of Google analytics dashboard for id-book.com</a:t>
            </a:r>
            <a:endParaRPr lang="en-US" dirty="0"/>
          </a:p>
        </p:txBody>
      </p:sp>
      <p:sp>
        <p:nvSpPr>
          <p:cNvPr id="3" name="Footer Placeholder 2"/>
          <p:cNvSpPr>
            <a:spLocks noGrp="1"/>
          </p:cNvSpPr>
          <p:nvPr>
            <p:ph type="ftr" sz="quarter" idx="4294967295"/>
          </p:nvPr>
        </p:nvSpPr>
        <p:spPr>
          <a:xfrm>
            <a:off x="0" y="6381750"/>
            <a:ext cx="2895600" cy="476250"/>
          </a:xfrm>
          <a:prstGeom prst="rect">
            <a:avLst/>
          </a:prstGeom>
        </p:spPr>
        <p:txBody>
          <a:bodyPr/>
          <a:lstStyle/>
          <a:p>
            <a:r>
              <a:rPr lang="en-GB" dirty="0" smtClean="0">
                <a:solidFill>
                  <a:schemeClr val="accent6">
                    <a:lumMod val="75000"/>
                  </a:schemeClr>
                </a:solidFill>
              </a:rPr>
              <a:t>www.id-book.com</a:t>
            </a:r>
            <a:endParaRPr lang="en-GB" dirty="0">
              <a:solidFill>
                <a:schemeClr val="accent6">
                  <a:lumMod val="75000"/>
                </a:schemeClr>
              </a:solidFill>
            </a:endParaRPr>
          </a:p>
        </p:txBody>
      </p:sp>
      <p:sp>
        <p:nvSpPr>
          <p:cNvPr id="7" name="Slide Number Placeholder 2"/>
          <p:cNvSpPr txBox="1">
            <a:spLocks/>
          </p:cNvSpPr>
          <p:nvPr/>
        </p:nvSpPr>
        <p:spPr>
          <a:xfrm>
            <a:off x="6553200" y="635635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7EA2D8D-44E5-43C4-BBA1-AE3E32EF0894}" type="slidenum">
              <a:rPr lang="en-GB" sz="1200" smtClean="0">
                <a:solidFill>
                  <a:schemeClr val="accent6">
                    <a:lumMod val="75000"/>
                  </a:schemeClr>
                </a:solidFill>
                <a:latin typeface="Liberation Sans"/>
              </a:rPr>
              <a:pPr algn="r"/>
              <a:t>48</a:t>
            </a:fld>
            <a:endParaRPr lang="en-GB" sz="1200" dirty="0">
              <a:solidFill>
                <a:schemeClr val="accent6">
                  <a:lumMod val="75000"/>
                </a:schemeClr>
              </a:solidFill>
              <a:latin typeface="Liberation Sans"/>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528" y="1352550"/>
            <a:ext cx="8438707" cy="45946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195449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smtClean="0"/>
              <a:t>Request for …</a:t>
            </a:r>
            <a:endParaRPr lang="en-AU" dirty="0"/>
          </a:p>
        </p:txBody>
      </p:sp>
      <p:graphicFrame>
        <p:nvGraphicFramePr>
          <p:cNvPr id="5" name="Content Placeholder 4"/>
          <p:cNvGraphicFramePr>
            <a:graphicFrameLocks noGrp="1"/>
          </p:cNvGraphicFramePr>
          <p:nvPr>
            <p:ph sz="half" idx="1"/>
            <p:extLst>
              <p:ext uri="{D42A27DB-BD31-4B8C-83A1-F6EECF244321}">
                <p14:modId xmlns:p14="http://schemas.microsoft.com/office/powerpoint/2010/main" val="3026378939"/>
              </p:ext>
            </p:extLst>
          </p:nvPr>
        </p:nvGraphicFramePr>
        <p:xfrm>
          <a:off x="457200" y="1771650"/>
          <a:ext cx="7280275" cy="448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781278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b="1" dirty="0"/>
              <a:t>Subject Description</a:t>
            </a:r>
            <a:endParaRPr lang="en-AU" dirty="0"/>
          </a:p>
        </p:txBody>
      </p:sp>
      <p:sp>
        <p:nvSpPr>
          <p:cNvPr id="3" name="Content Placeholder 2"/>
          <p:cNvSpPr>
            <a:spLocks noGrp="1"/>
          </p:cNvSpPr>
          <p:nvPr>
            <p:ph sz="half" idx="1"/>
          </p:nvPr>
        </p:nvSpPr>
        <p:spPr>
          <a:xfrm>
            <a:off x="457199" y="1435108"/>
            <a:ext cx="8169293" cy="4849674"/>
          </a:xfrm>
        </p:spPr>
        <p:txBody>
          <a:bodyPr>
            <a:normAutofit fontScale="92500"/>
          </a:bodyPr>
          <a:lstStyle/>
          <a:p>
            <a:pPr marL="0" indent="0">
              <a:buNone/>
            </a:pPr>
            <a:r>
              <a:rPr lang="en-AU" sz="2400" dirty="0"/>
              <a:t>The subject provides students with an understanding of Human Computer Interaction (HCI) principles and practices, and how to apply them in the context of developing usable interactive computer applications and systems. The subject also emphasises the importance of taking into account contextual, organisational, and social factors in the design of computer systems. Students will be taken through the analysis, design, development, and evaluation of user interfaces. They will acquire hands-on design skills through an interaction design project. The subject will cover topics including user-centred design, the development process, prototyping, usability testing, measuring and evaluating the user experience and accessibility.</a:t>
            </a:r>
          </a:p>
        </p:txBody>
      </p:sp>
    </p:spTree>
    <p:extLst>
      <p:ext uri="{BB962C8B-B14F-4D97-AF65-F5344CB8AC3E}">
        <p14:creationId xmlns:p14="http://schemas.microsoft.com/office/powerpoint/2010/main" val="418532489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smtClean="0"/>
              <a:t>Choosing and combining techniques</a:t>
            </a:r>
            <a:endParaRPr lang="en-US" dirty="0"/>
          </a:p>
        </p:txBody>
      </p:sp>
      <p:sp>
        <p:nvSpPr>
          <p:cNvPr id="29699" name="Rectangle 3"/>
          <p:cNvSpPr>
            <a:spLocks noGrp="1" noChangeArrowheads="1"/>
          </p:cNvSpPr>
          <p:nvPr>
            <p:ph sz="half" idx="1"/>
          </p:nvPr>
        </p:nvSpPr>
        <p:spPr/>
        <p:txBody>
          <a:bodyPr/>
          <a:lstStyle/>
          <a:p>
            <a:r>
              <a:rPr lang="en-US" dirty="0" smtClean="0"/>
              <a:t>Depends on the:</a:t>
            </a:r>
          </a:p>
          <a:p>
            <a:pPr lvl="1"/>
            <a:r>
              <a:rPr lang="en-US" dirty="0" smtClean="0"/>
              <a:t>Focus of the study</a:t>
            </a:r>
          </a:p>
          <a:p>
            <a:pPr lvl="1"/>
            <a:r>
              <a:rPr lang="en-US" dirty="0" smtClean="0"/>
              <a:t>Participants involved</a:t>
            </a:r>
          </a:p>
          <a:p>
            <a:pPr lvl="1"/>
            <a:r>
              <a:rPr lang="en-US" dirty="0" smtClean="0"/>
              <a:t>Nature of the technique(s)</a:t>
            </a:r>
          </a:p>
          <a:p>
            <a:pPr lvl="1"/>
            <a:r>
              <a:rPr lang="en-US" dirty="0" smtClean="0"/>
              <a:t>Resources available</a:t>
            </a:r>
          </a:p>
          <a:p>
            <a:pPr lvl="1"/>
            <a:r>
              <a:rPr lang="en-US" dirty="0" smtClean="0"/>
              <a:t>Time available </a:t>
            </a:r>
          </a:p>
          <a:p>
            <a:endParaRPr lang="en-US" dirty="0"/>
          </a:p>
        </p:txBody>
      </p:sp>
      <p:sp>
        <p:nvSpPr>
          <p:cNvPr id="3" name="Footer Placeholder 2"/>
          <p:cNvSpPr>
            <a:spLocks noGrp="1"/>
          </p:cNvSpPr>
          <p:nvPr>
            <p:ph type="ftr" sz="quarter" idx="4294967295"/>
          </p:nvPr>
        </p:nvSpPr>
        <p:spPr>
          <a:xfrm>
            <a:off x="0" y="6381750"/>
            <a:ext cx="2895600" cy="476250"/>
          </a:xfrm>
          <a:prstGeom prst="rect">
            <a:avLst/>
          </a:prstGeom>
        </p:spPr>
        <p:txBody>
          <a:bodyPr/>
          <a:lstStyle/>
          <a:p>
            <a:r>
              <a:rPr lang="en-GB" dirty="0" smtClean="0">
                <a:solidFill>
                  <a:schemeClr val="accent6">
                    <a:lumMod val="75000"/>
                  </a:schemeClr>
                </a:solidFill>
              </a:rPr>
              <a:t>www.id-book.com</a:t>
            </a:r>
            <a:endParaRPr lang="en-GB" dirty="0">
              <a:solidFill>
                <a:schemeClr val="accent6">
                  <a:lumMod val="75000"/>
                </a:schemeClr>
              </a:solidFill>
            </a:endParaRPr>
          </a:p>
        </p:txBody>
      </p:sp>
      <p:sp>
        <p:nvSpPr>
          <p:cNvPr id="8" name="Slide Number Placeholder 2"/>
          <p:cNvSpPr txBox="1">
            <a:spLocks/>
          </p:cNvSpPr>
          <p:nvPr/>
        </p:nvSpPr>
        <p:spPr>
          <a:xfrm>
            <a:off x="6553200" y="635635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7EA2D8D-44E5-43C4-BBA1-AE3E32EF0894}" type="slidenum">
              <a:rPr lang="en-GB" sz="1200" smtClean="0">
                <a:solidFill>
                  <a:schemeClr val="accent6">
                    <a:lumMod val="75000"/>
                  </a:schemeClr>
                </a:solidFill>
                <a:latin typeface="Liberation Sans"/>
              </a:rPr>
              <a:pPr algn="r"/>
              <a:t>50</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55740854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fontScale="90000"/>
          </a:bodyPr>
          <a:lstStyle/>
          <a:p>
            <a:r>
              <a:rPr lang="en-US" dirty="0"/>
              <a:t>Chapter </a:t>
            </a:r>
            <a:r>
              <a:rPr lang="en-US" dirty="0" smtClean="0"/>
              <a:t>8: Data </a:t>
            </a:r>
            <a:r>
              <a:rPr lang="en-US" dirty="0"/>
              <a:t>Analysis, Interpretation and </a:t>
            </a:r>
            <a:r>
              <a:rPr lang="en-US" dirty="0" smtClean="0"/>
              <a:t>Presentation</a:t>
            </a:r>
            <a:br>
              <a:rPr lang="en-US" dirty="0" smtClean="0"/>
            </a:br>
            <a:r>
              <a:rPr lang="en-US" sz="2000" b="1" dirty="0" smtClean="0">
                <a:solidFill>
                  <a:schemeClr val="accent2"/>
                </a:solidFill>
                <a:latin typeface="+mn-lt"/>
              </a:rPr>
              <a:t>AIMS</a:t>
            </a:r>
            <a:endParaRPr lang="en-US" sz="2000" b="1" dirty="0">
              <a:solidFill>
                <a:schemeClr val="accent2"/>
              </a:solidFill>
              <a:latin typeface="+mn-lt"/>
            </a:endParaRPr>
          </a:p>
        </p:txBody>
      </p:sp>
      <p:sp>
        <p:nvSpPr>
          <p:cNvPr id="8195" name="Rectangle 3"/>
          <p:cNvSpPr>
            <a:spLocks noGrp="1" noChangeArrowheads="1"/>
          </p:cNvSpPr>
          <p:nvPr>
            <p:ph sz="half" idx="1"/>
          </p:nvPr>
        </p:nvSpPr>
        <p:spPr/>
        <p:txBody>
          <a:bodyPr>
            <a:normAutofit/>
          </a:bodyPr>
          <a:lstStyle/>
          <a:p>
            <a:r>
              <a:rPr lang="en-US" dirty="0" smtClean="0"/>
              <a:t>Discuss the difference between qualitative and quantitative data and analysis.</a:t>
            </a:r>
          </a:p>
          <a:p>
            <a:r>
              <a:rPr lang="en-US" dirty="0" smtClean="0"/>
              <a:t>Enable you to analyze data gathered from: </a:t>
            </a:r>
          </a:p>
          <a:p>
            <a:pPr lvl="1"/>
            <a:r>
              <a:rPr lang="en-US" dirty="0" smtClean="0"/>
              <a:t>Questionnaires.</a:t>
            </a:r>
          </a:p>
          <a:p>
            <a:pPr lvl="1"/>
            <a:r>
              <a:rPr lang="en-US" dirty="0" smtClean="0"/>
              <a:t>Interviews. </a:t>
            </a:r>
          </a:p>
          <a:p>
            <a:pPr lvl="1"/>
            <a:r>
              <a:rPr lang="en-US" dirty="0" smtClean="0"/>
              <a:t>Observation studies.</a:t>
            </a:r>
          </a:p>
          <a:p>
            <a:r>
              <a:rPr lang="en-US" dirty="0" smtClean="0"/>
              <a:t>Make you aware of software packages that are available to help your analysis.</a:t>
            </a:r>
          </a:p>
          <a:p>
            <a:r>
              <a:rPr lang="en-US" dirty="0" smtClean="0"/>
              <a:t> Identify common pitfalls in data analysis, interpretation, and presentation.</a:t>
            </a:r>
          </a:p>
          <a:p>
            <a:r>
              <a:rPr lang="en-US" dirty="0" smtClean="0"/>
              <a:t>Enable you to interpret and present your findings in appropriate ways.</a:t>
            </a:r>
            <a:endParaRPr lang="en-US" dirty="0"/>
          </a:p>
        </p:txBody>
      </p:sp>
      <p:sp>
        <p:nvSpPr>
          <p:cNvPr id="8" name="Footer Placeholder 1"/>
          <p:cNvSpPr txBox="1">
            <a:spLocks/>
          </p:cNvSpPr>
          <p:nvPr/>
        </p:nvSpPr>
        <p:spPr>
          <a:xfrm>
            <a:off x="0" y="6381750"/>
            <a:ext cx="2895600" cy="47625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smtClean="0">
                <a:latin typeface="Liberation Sans"/>
              </a:rPr>
              <a:t>www.id-book.com</a:t>
            </a:r>
            <a:endParaRPr lang="en-GB" dirty="0">
              <a:latin typeface="Liberation Sans"/>
            </a:endParaRPr>
          </a:p>
        </p:txBody>
      </p:sp>
    </p:spTree>
    <p:extLst>
      <p:ext uri="{BB962C8B-B14F-4D97-AF65-F5344CB8AC3E}">
        <p14:creationId xmlns:p14="http://schemas.microsoft.com/office/powerpoint/2010/main" val="324573060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smtClean="0"/>
              <a:t>Quantitative and qualitative</a:t>
            </a:r>
            <a:endParaRPr lang="en-US"/>
          </a:p>
        </p:txBody>
      </p:sp>
      <p:sp>
        <p:nvSpPr>
          <p:cNvPr id="9219" name="Rectangle 3"/>
          <p:cNvSpPr>
            <a:spLocks noGrp="1" noChangeArrowheads="1"/>
          </p:cNvSpPr>
          <p:nvPr>
            <p:ph sz="half" idx="1"/>
          </p:nvPr>
        </p:nvSpPr>
        <p:spPr/>
        <p:txBody>
          <a:bodyPr/>
          <a:lstStyle/>
          <a:p>
            <a:r>
              <a:rPr lang="en-US" dirty="0" smtClean="0"/>
              <a:t>Quantitative data – expressed as numbers</a:t>
            </a:r>
          </a:p>
          <a:p>
            <a:r>
              <a:rPr lang="en-US" dirty="0" smtClean="0"/>
              <a:t>Qualitative data – difficult to measure sensibly as numbers, e.g. count number of words to measure dissatisfaction</a:t>
            </a:r>
          </a:p>
          <a:p>
            <a:r>
              <a:rPr lang="en-US" dirty="0" smtClean="0"/>
              <a:t>Quantitative analysis – numerical methods to ascertain size, magnitude, amount</a:t>
            </a:r>
          </a:p>
          <a:p>
            <a:r>
              <a:rPr lang="en-US" dirty="0" smtClean="0"/>
              <a:t>Qualitative analysis – expresses the nature of elements and is represented as themes, patterns, stories</a:t>
            </a:r>
          </a:p>
          <a:p>
            <a:r>
              <a:rPr lang="en-US" dirty="0" smtClean="0"/>
              <a:t>Be careful how you manipulate data and numbers!</a:t>
            </a:r>
            <a:endParaRPr lang="en-US" dirty="0"/>
          </a:p>
        </p:txBody>
      </p:sp>
      <p:sp>
        <p:nvSpPr>
          <p:cNvPr id="7" name="Footer Placeholder 1"/>
          <p:cNvSpPr txBox="1">
            <a:spLocks/>
          </p:cNvSpPr>
          <p:nvPr/>
        </p:nvSpPr>
        <p:spPr>
          <a:xfrm>
            <a:off x="0" y="6381750"/>
            <a:ext cx="2895600" cy="47625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smtClean="0">
                <a:latin typeface="Liberation Sans"/>
              </a:rPr>
              <a:t>www.id-book.com</a:t>
            </a:r>
            <a:endParaRPr lang="en-GB" dirty="0">
              <a:latin typeface="Liberation Sans"/>
            </a:endParaRPr>
          </a:p>
        </p:txBody>
      </p:sp>
    </p:spTree>
    <p:extLst>
      <p:ext uri="{BB962C8B-B14F-4D97-AF65-F5344CB8AC3E}">
        <p14:creationId xmlns:p14="http://schemas.microsoft.com/office/powerpoint/2010/main" val="333139119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smtClean="0"/>
              <a:t>Simple quantitative analysis</a:t>
            </a:r>
            <a:endParaRPr lang="en-US" dirty="0"/>
          </a:p>
        </p:txBody>
      </p:sp>
      <p:sp>
        <p:nvSpPr>
          <p:cNvPr id="10243" name="Rectangle 3"/>
          <p:cNvSpPr>
            <a:spLocks noGrp="1" noChangeArrowheads="1"/>
          </p:cNvSpPr>
          <p:nvPr>
            <p:ph sz="half" idx="1"/>
          </p:nvPr>
        </p:nvSpPr>
        <p:spPr/>
        <p:txBody>
          <a:bodyPr/>
          <a:lstStyle/>
          <a:p>
            <a:r>
              <a:rPr lang="en-US" smtClean="0"/>
              <a:t>Averages </a:t>
            </a:r>
          </a:p>
          <a:p>
            <a:pPr lvl="1"/>
            <a:r>
              <a:rPr lang="en-US" smtClean="0"/>
              <a:t>Mean: add up values and divide by number of data points</a:t>
            </a:r>
          </a:p>
          <a:p>
            <a:pPr lvl="1"/>
            <a:r>
              <a:rPr lang="en-US" smtClean="0"/>
              <a:t>Median: middle value of data when ranked</a:t>
            </a:r>
          </a:p>
          <a:p>
            <a:pPr lvl="1"/>
            <a:r>
              <a:rPr lang="en-US" smtClean="0"/>
              <a:t>Mode: figure that appears most often in the data</a:t>
            </a:r>
          </a:p>
          <a:p>
            <a:r>
              <a:rPr lang="en-US" smtClean="0"/>
              <a:t>Percentages</a:t>
            </a:r>
          </a:p>
          <a:p>
            <a:r>
              <a:rPr lang="en-US" smtClean="0"/>
              <a:t>Be careful not to mislead with numbers!</a:t>
            </a:r>
          </a:p>
          <a:p>
            <a:r>
              <a:rPr lang="en-US" smtClean="0"/>
              <a:t>Graphical representations give overview of data</a:t>
            </a:r>
            <a:endParaRPr lang="en-US" dirty="0"/>
          </a:p>
        </p:txBody>
      </p:sp>
      <p:sp>
        <p:nvSpPr>
          <p:cNvPr id="1024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10246" name="Rectangle 6"/>
          <p:cNvSpPr>
            <a:spLocks noChangeArrowheads="1"/>
          </p:cNvSpPr>
          <p:nvPr/>
        </p:nvSpPr>
        <p:spPr bwMode="auto">
          <a:xfrm>
            <a:off x="0" y="2209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10248" name="Rectangle 8"/>
          <p:cNvSpPr>
            <a:spLocks noChangeArrowheads="1"/>
          </p:cNvSpPr>
          <p:nvPr/>
        </p:nvSpPr>
        <p:spPr bwMode="auto">
          <a:xfrm>
            <a:off x="0" y="19669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12" name="Footer Placeholder 1"/>
          <p:cNvSpPr txBox="1">
            <a:spLocks/>
          </p:cNvSpPr>
          <p:nvPr/>
        </p:nvSpPr>
        <p:spPr>
          <a:xfrm>
            <a:off x="0" y="6381750"/>
            <a:ext cx="2895600" cy="47625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mtClean="0">
                <a:latin typeface="Liberation Sans"/>
              </a:rPr>
              <a:t>www.id-book.com</a:t>
            </a:r>
            <a:endParaRPr lang="en-GB" dirty="0">
              <a:latin typeface="Liberation Sans"/>
            </a:endParaRPr>
          </a:p>
        </p:txBody>
      </p:sp>
    </p:spTree>
    <p:extLst>
      <p:ext uri="{BB962C8B-B14F-4D97-AF65-F5344CB8AC3E}">
        <p14:creationId xmlns:p14="http://schemas.microsoft.com/office/powerpoint/2010/main" val="368137100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684213" y="189531"/>
            <a:ext cx="7772400" cy="719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a:endParaRPr lang="en-US" sz="4000" dirty="0">
              <a:solidFill>
                <a:schemeClr val="accent6">
                  <a:lumMod val="75000"/>
                </a:schemeClr>
              </a:solidFill>
              <a:latin typeface="Liberation Sans"/>
            </a:endParaRPr>
          </a:p>
        </p:txBody>
      </p:sp>
      <p:sp>
        <p:nvSpPr>
          <p:cNvPr id="13315" name="Rectangle 3"/>
          <p:cNvSpPr>
            <a:spLocks noChangeArrowheads="1"/>
          </p:cNvSpPr>
          <p:nvPr/>
        </p:nvSpPr>
        <p:spPr bwMode="auto">
          <a:xfrm>
            <a:off x="341313" y="929709"/>
            <a:ext cx="8458200" cy="247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spcBef>
                <a:spcPct val="20000"/>
              </a:spcBef>
              <a:buFontTx/>
              <a:buChar char="•"/>
            </a:pPr>
            <a:endParaRPr lang="en-US" dirty="0">
              <a:solidFill>
                <a:schemeClr val="accent1"/>
              </a:solidFill>
              <a:latin typeface="Liberation Sans"/>
            </a:endParaRPr>
          </a:p>
        </p:txBody>
      </p:sp>
      <p:sp>
        <p:nvSpPr>
          <p:cNvPr id="2" name="Title 1"/>
          <p:cNvSpPr>
            <a:spLocks noGrp="1"/>
          </p:cNvSpPr>
          <p:nvPr>
            <p:ph type="title"/>
          </p:nvPr>
        </p:nvSpPr>
        <p:spPr/>
        <p:txBody>
          <a:bodyPr>
            <a:normAutofit fontScale="90000"/>
          </a:bodyPr>
          <a:lstStyle/>
          <a:p>
            <a:r>
              <a:rPr lang="en-US" smtClean="0"/>
              <a:t>Simple qualitative analysis</a:t>
            </a:r>
            <a:br>
              <a:rPr lang="en-US" smtClean="0"/>
            </a:br>
            <a:endParaRPr lang="en-AU" dirty="0"/>
          </a:p>
        </p:txBody>
      </p:sp>
      <p:sp>
        <p:nvSpPr>
          <p:cNvPr id="5" name="Content Placeholder 4"/>
          <p:cNvSpPr>
            <a:spLocks noGrp="1"/>
          </p:cNvSpPr>
          <p:nvPr>
            <p:ph sz="half" idx="1"/>
          </p:nvPr>
        </p:nvSpPr>
        <p:spPr/>
        <p:txBody>
          <a:bodyPr/>
          <a:lstStyle/>
          <a:p>
            <a:r>
              <a:rPr lang="en-US" dirty="0" smtClean="0"/>
              <a:t>Recurring patterns or themes</a:t>
            </a:r>
          </a:p>
          <a:p>
            <a:pPr lvl="1"/>
            <a:r>
              <a:rPr lang="en-US" dirty="0" smtClean="0"/>
              <a:t>Emergent from data, dependent on observation framework if used</a:t>
            </a:r>
          </a:p>
          <a:p>
            <a:r>
              <a:rPr lang="en-US" dirty="0" smtClean="0"/>
              <a:t>Categorizing data</a:t>
            </a:r>
          </a:p>
          <a:p>
            <a:pPr lvl="1"/>
            <a:r>
              <a:rPr lang="en-US" dirty="0" smtClean="0"/>
              <a:t>Categorization scheme may be emergent or pre-specified</a:t>
            </a:r>
          </a:p>
          <a:p>
            <a:r>
              <a:rPr lang="en-US" dirty="0" smtClean="0"/>
              <a:t>Looking for critical incidents</a:t>
            </a:r>
          </a:p>
          <a:p>
            <a:pPr lvl="1"/>
            <a:r>
              <a:rPr lang="en-US" dirty="0" smtClean="0"/>
              <a:t>Helps to focus in on key events</a:t>
            </a:r>
          </a:p>
          <a:p>
            <a:endParaRPr lang="en-AU" dirty="0"/>
          </a:p>
        </p:txBody>
      </p:sp>
      <p:sp>
        <p:nvSpPr>
          <p:cNvPr id="11" name="Footer Placeholder 1"/>
          <p:cNvSpPr txBox="1">
            <a:spLocks/>
          </p:cNvSpPr>
          <p:nvPr/>
        </p:nvSpPr>
        <p:spPr>
          <a:xfrm>
            <a:off x="0" y="6381750"/>
            <a:ext cx="2895600" cy="47625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smtClean="0">
                <a:latin typeface="Liberation Sans"/>
              </a:rPr>
              <a:t>www.id-book.com</a:t>
            </a:r>
            <a:endParaRPr lang="en-GB" dirty="0">
              <a:latin typeface="Liberation Sans"/>
            </a:endParaRPr>
          </a:p>
        </p:txBody>
      </p:sp>
    </p:spTree>
    <p:extLst>
      <p:ext uri="{BB962C8B-B14F-4D97-AF65-F5344CB8AC3E}">
        <p14:creationId xmlns:p14="http://schemas.microsoft.com/office/powerpoint/2010/main" val="115838819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GB" dirty="0" smtClean="0"/>
              <a:t>Tools to Support </a:t>
            </a:r>
            <a:r>
              <a:rPr lang="en-GB" dirty="0"/>
              <a:t>D</a:t>
            </a:r>
            <a:r>
              <a:rPr lang="en-GB" dirty="0" smtClean="0"/>
              <a:t>ata </a:t>
            </a:r>
            <a:r>
              <a:rPr lang="en-GB" dirty="0"/>
              <a:t>A</a:t>
            </a:r>
            <a:r>
              <a:rPr lang="en-GB" dirty="0" smtClean="0"/>
              <a:t>nalysis</a:t>
            </a:r>
            <a:endParaRPr lang="en-GB" dirty="0"/>
          </a:p>
        </p:txBody>
      </p:sp>
      <p:sp>
        <p:nvSpPr>
          <p:cNvPr id="7" name="Content Placeholder 6"/>
          <p:cNvSpPr>
            <a:spLocks noGrp="1"/>
          </p:cNvSpPr>
          <p:nvPr>
            <p:ph sz="half" idx="1"/>
          </p:nvPr>
        </p:nvSpPr>
        <p:spPr/>
        <p:txBody>
          <a:bodyPr/>
          <a:lstStyle/>
          <a:p>
            <a:r>
              <a:rPr lang="en-US" dirty="0" smtClean="0"/>
              <a:t>Spreadsheet – simple to use, basic graphs</a:t>
            </a:r>
          </a:p>
          <a:p>
            <a:r>
              <a:rPr lang="en-US" dirty="0" smtClean="0"/>
              <a:t>Statistical packages, e.g. SPSS, R</a:t>
            </a:r>
          </a:p>
          <a:p>
            <a:r>
              <a:rPr lang="en-US" dirty="0" smtClean="0"/>
              <a:t>Qualitative data analysis tools</a:t>
            </a:r>
          </a:p>
          <a:p>
            <a:pPr lvl="1"/>
            <a:r>
              <a:rPr lang="en-US" dirty="0" smtClean="0"/>
              <a:t>Categorization and theme-based analysis</a:t>
            </a:r>
          </a:p>
          <a:p>
            <a:pPr lvl="1"/>
            <a:r>
              <a:rPr lang="en-US" dirty="0" smtClean="0"/>
              <a:t>Quantitative analysis of text-based data</a:t>
            </a:r>
          </a:p>
          <a:p>
            <a:r>
              <a:rPr lang="en-GB" dirty="0" err="1" smtClean="0"/>
              <a:t>Nvivo</a:t>
            </a:r>
            <a:r>
              <a:rPr lang="en-GB" dirty="0" smtClean="0"/>
              <a:t> and </a:t>
            </a:r>
            <a:r>
              <a:rPr lang="en-GB" dirty="0" err="1" smtClean="0"/>
              <a:t>Atlas.ti</a:t>
            </a:r>
            <a:r>
              <a:rPr lang="en-GB" dirty="0" smtClean="0"/>
              <a:t> support qualitative data analysis</a:t>
            </a:r>
          </a:p>
        </p:txBody>
      </p:sp>
      <p:sp>
        <p:nvSpPr>
          <p:cNvPr id="14339" name="Rectangle 3"/>
          <p:cNvSpPr>
            <a:spLocks noChangeArrowheads="1"/>
          </p:cNvSpPr>
          <p:nvPr/>
        </p:nvSpPr>
        <p:spPr bwMode="auto">
          <a:xfrm>
            <a:off x="250825" y="1484784"/>
            <a:ext cx="8675688"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r>
              <a:rPr lang="en-US" sz="2400" dirty="0" smtClean="0">
                <a:latin typeface="Liberation Sans"/>
              </a:rPr>
              <a:t> </a:t>
            </a:r>
            <a:endParaRPr lang="en-GB" sz="2400" dirty="0">
              <a:solidFill>
                <a:srgbClr val="0070C0"/>
              </a:solidFill>
              <a:latin typeface="Liberation Sans"/>
            </a:endParaRPr>
          </a:p>
          <a:p>
            <a:pPr marL="342900" indent="-342900">
              <a:lnSpc>
                <a:spcPct val="120000"/>
              </a:lnSpc>
              <a:spcBef>
                <a:spcPct val="20000"/>
              </a:spcBef>
              <a:buFontTx/>
              <a:buChar char="•"/>
            </a:pPr>
            <a:endParaRPr lang="en-US" sz="2400" dirty="0">
              <a:solidFill>
                <a:srgbClr val="0070C0"/>
              </a:solidFill>
              <a:latin typeface="Liberation Sans"/>
            </a:endParaRPr>
          </a:p>
        </p:txBody>
      </p:sp>
      <p:sp>
        <p:nvSpPr>
          <p:cNvPr id="9" name="Footer Placeholder 1"/>
          <p:cNvSpPr txBox="1">
            <a:spLocks/>
          </p:cNvSpPr>
          <p:nvPr/>
        </p:nvSpPr>
        <p:spPr>
          <a:xfrm>
            <a:off x="0" y="6381750"/>
            <a:ext cx="2895600" cy="47625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smtClean="0">
                <a:latin typeface="Liberation Sans"/>
              </a:rPr>
              <a:t>www.id-book.com</a:t>
            </a:r>
            <a:endParaRPr lang="en-GB" dirty="0">
              <a:latin typeface="Liberation Sans"/>
            </a:endParaRPr>
          </a:p>
        </p:txBody>
      </p:sp>
    </p:spTree>
    <p:extLst>
      <p:ext uri="{BB962C8B-B14F-4D97-AF65-F5344CB8AC3E}">
        <p14:creationId xmlns:p14="http://schemas.microsoft.com/office/powerpoint/2010/main" val="255905020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684213" y="620713"/>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a:endParaRPr lang="en-US" sz="4000" dirty="0">
              <a:solidFill>
                <a:schemeClr val="accent6">
                  <a:lumMod val="75000"/>
                </a:schemeClr>
              </a:solidFill>
              <a:latin typeface="Liberation Sans"/>
            </a:endParaRPr>
          </a:p>
        </p:txBody>
      </p:sp>
      <p:sp>
        <p:nvSpPr>
          <p:cNvPr id="15363" name="Rectangle 3"/>
          <p:cNvSpPr>
            <a:spLocks noChangeArrowheads="1"/>
          </p:cNvSpPr>
          <p:nvPr/>
        </p:nvSpPr>
        <p:spPr bwMode="auto">
          <a:xfrm>
            <a:off x="468313" y="2205038"/>
            <a:ext cx="8153400" cy="3888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742950" lvl="1" indent="-285750">
              <a:spcBef>
                <a:spcPct val="20000"/>
              </a:spcBef>
              <a:buFontTx/>
              <a:buChar char="–"/>
            </a:pPr>
            <a:endParaRPr lang="en-US" sz="2000" dirty="0">
              <a:latin typeface="Liberation Sans"/>
            </a:endParaRPr>
          </a:p>
        </p:txBody>
      </p:sp>
      <p:sp>
        <p:nvSpPr>
          <p:cNvPr id="8" name="Title 7"/>
          <p:cNvSpPr>
            <a:spLocks noGrp="1"/>
          </p:cNvSpPr>
          <p:nvPr>
            <p:ph type="title"/>
          </p:nvPr>
        </p:nvSpPr>
        <p:spPr/>
        <p:txBody>
          <a:bodyPr>
            <a:normAutofit fontScale="90000"/>
          </a:bodyPr>
          <a:lstStyle/>
          <a:p>
            <a:r>
              <a:rPr lang="en-US" smtClean="0"/>
              <a:t>Theoretical frameworks for qualitative analysis</a:t>
            </a:r>
            <a:endParaRPr lang="en-AU" dirty="0"/>
          </a:p>
        </p:txBody>
      </p:sp>
      <p:sp>
        <p:nvSpPr>
          <p:cNvPr id="9" name="Content Placeholder 8"/>
          <p:cNvSpPr>
            <a:spLocks noGrp="1"/>
          </p:cNvSpPr>
          <p:nvPr>
            <p:ph sz="half" idx="1"/>
          </p:nvPr>
        </p:nvSpPr>
        <p:spPr/>
        <p:txBody>
          <a:bodyPr>
            <a:normAutofit/>
          </a:bodyPr>
          <a:lstStyle/>
          <a:p>
            <a:r>
              <a:rPr lang="en-US" dirty="0" smtClean="0"/>
              <a:t>Basing data analysis around theoretical frameworks provides further insight</a:t>
            </a:r>
          </a:p>
          <a:p>
            <a:endParaRPr lang="en-US" dirty="0" smtClean="0"/>
          </a:p>
          <a:p>
            <a:r>
              <a:rPr lang="en-US" dirty="0" smtClean="0"/>
              <a:t>Three such frameworks are:</a:t>
            </a:r>
          </a:p>
          <a:p>
            <a:pPr lvl="1"/>
            <a:r>
              <a:rPr lang="en-US" dirty="0" smtClean="0"/>
              <a:t>Grounded Theory – coding data and forming theory</a:t>
            </a:r>
          </a:p>
          <a:p>
            <a:pPr lvl="2"/>
            <a:r>
              <a:rPr lang="en-US" dirty="0" smtClean="0"/>
              <a:t>Open</a:t>
            </a:r>
            <a:r>
              <a:rPr lang="en-US" dirty="0"/>
              <a:t>: identify </a:t>
            </a:r>
            <a:r>
              <a:rPr lang="en-US" dirty="0" smtClean="0"/>
              <a:t>categories</a:t>
            </a:r>
            <a:endParaRPr lang="en-US" dirty="0"/>
          </a:p>
          <a:p>
            <a:pPr lvl="2"/>
            <a:r>
              <a:rPr lang="en-US" dirty="0"/>
              <a:t>Axial: flesh out and link to </a:t>
            </a:r>
            <a:r>
              <a:rPr lang="en-US" dirty="0" smtClean="0"/>
              <a:t>subcategories</a:t>
            </a:r>
            <a:endParaRPr lang="en-US" dirty="0"/>
          </a:p>
          <a:p>
            <a:pPr lvl="2"/>
            <a:r>
              <a:rPr lang="en-US" dirty="0"/>
              <a:t>Selective: form theoretical </a:t>
            </a:r>
            <a:r>
              <a:rPr lang="en-US" dirty="0" smtClean="0"/>
              <a:t>scheme</a:t>
            </a:r>
          </a:p>
          <a:p>
            <a:pPr lvl="1"/>
            <a:r>
              <a:rPr lang="en-US" dirty="0" smtClean="0"/>
              <a:t>Distributed Cognition</a:t>
            </a:r>
          </a:p>
          <a:p>
            <a:pPr lvl="1"/>
            <a:r>
              <a:rPr lang="en-US" dirty="0" smtClean="0"/>
              <a:t>Activity Theory</a:t>
            </a:r>
          </a:p>
          <a:p>
            <a:pPr lvl="1"/>
            <a:endParaRPr lang="en-US" dirty="0" smtClean="0"/>
          </a:p>
          <a:p>
            <a:endParaRPr lang="en-AU" dirty="0"/>
          </a:p>
        </p:txBody>
      </p:sp>
      <p:sp>
        <p:nvSpPr>
          <p:cNvPr id="10" name="Footer Placeholder 1"/>
          <p:cNvSpPr txBox="1">
            <a:spLocks/>
          </p:cNvSpPr>
          <p:nvPr/>
        </p:nvSpPr>
        <p:spPr>
          <a:xfrm>
            <a:off x="0" y="6381750"/>
            <a:ext cx="2895600" cy="47625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smtClean="0">
                <a:latin typeface="Liberation Sans"/>
              </a:rPr>
              <a:t>www.id-book.com</a:t>
            </a:r>
            <a:endParaRPr lang="en-GB" dirty="0">
              <a:latin typeface="Liberation Sans"/>
            </a:endParaRPr>
          </a:p>
        </p:txBody>
      </p:sp>
    </p:spTree>
    <p:extLst>
      <p:ext uri="{BB962C8B-B14F-4D97-AF65-F5344CB8AC3E}">
        <p14:creationId xmlns:p14="http://schemas.microsoft.com/office/powerpoint/2010/main" val="199728687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591170" y="557213"/>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a:endParaRPr lang="en-US" sz="4000" dirty="0">
              <a:solidFill>
                <a:schemeClr val="accent6">
                  <a:lumMod val="75000"/>
                </a:schemeClr>
              </a:solidFill>
              <a:latin typeface="Liberation Sans"/>
            </a:endParaRPr>
          </a:p>
        </p:txBody>
      </p:sp>
      <p:sp>
        <p:nvSpPr>
          <p:cNvPr id="19459" name="Rectangle 3"/>
          <p:cNvSpPr>
            <a:spLocks noChangeArrowheads="1"/>
          </p:cNvSpPr>
          <p:nvPr/>
        </p:nvSpPr>
        <p:spPr bwMode="auto">
          <a:xfrm>
            <a:off x="611188" y="1700213"/>
            <a:ext cx="8153400" cy="3205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110000"/>
              </a:lnSpc>
              <a:spcBef>
                <a:spcPct val="20000"/>
              </a:spcBef>
              <a:buFontTx/>
              <a:buChar char="•"/>
            </a:pPr>
            <a:endParaRPr lang="en-US" sz="2400">
              <a:solidFill>
                <a:schemeClr val="accent6">
                  <a:lumMod val="75000"/>
                </a:schemeClr>
              </a:solidFill>
              <a:latin typeface="Liberation Sans"/>
            </a:endParaRPr>
          </a:p>
        </p:txBody>
      </p:sp>
      <p:sp>
        <p:nvSpPr>
          <p:cNvPr id="5" name="Title 4"/>
          <p:cNvSpPr>
            <a:spLocks noGrp="1"/>
          </p:cNvSpPr>
          <p:nvPr>
            <p:ph type="title"/>
          </p:nvPr>
        </p:nvSpPr>
        <p:spPr/>
        <p:txBody>
          <a:bodyPr/>
          <a:lstStyle/>
          <a:p>
            <a:r>
              <a:rPr lang="en-US" dirty="0" smtClean="0"/>
              <a:t>Individual model</a:t>
            </a:r>
            <a:endParaRPr lang="en-AU" dirty="0"/>
          </a:p>
        </p:txBody>
      </p:sp>
      <p:pic>
        <p:nvPicPr>
          <p:cNvPr id="19460" name="Picture 4" descr="8-18"/>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a:xfrm>
            <a:off x="1188130" y="2126512"/>
            <a:ext cx="5925051" cy="3938619"/>
          </a:xfrm>
        </p:spPr>
      </p:pic>
      <p:sp>
        <p:nvSpPr>
          <p:cNvPr id="4" name="TextBox 3"/>
          <p:cNvSpPr txBox="1"/>
          <p:nvPr/>
        </p:nvSpPr>
        <p:spPr>
          <a:xfrm>
            <a:off x="8495404" y="6453336"/>
            <a:ext cx="576064" cy="246221"/>
          </a:xfrm>
          <a:prstGeom prst="rect">
            <a:avLst/>
          </a:prstGeom>
          <a:noFill/>
        </p:spPr>
        <p:txBody>
          <a:bodyPr wrap="square" rtlCol="0">
            <a:spAutoFit/>
          </a:bodyPr>
          <a:lstStyle/>
          <a:p>
            <a:r>
              <a:rPr lang="en-GB" sz="1000" dirty="0" smtClean="0">
                <a:solidFill>
                  <a:schemeClr val="accent6">
                    <a:lumMod val="75000"/>
                  </a:schemeClr>
                </a:solidFill>
                <a:latin typeface="Liberation Sans"/>
              </a:rPr>
              <a:t>16</a:t>
            </a:r>
            <a:endParaRPr lang="en-GB" dirty="0">
              <a:solidFill>
                <a:schemeClr val="accent6">
                  <a:lumMod val="75000"/>
                </a:schemeClr>
              </a:solidFill>
              <a:latin typeface="Liberation Sans"/>
            </a:endParaRPr>
          </a:p>
        </p:txBody>
      </p:sp>
      <p:sp>
        <p:nvSpPr>
          <p:cNvPr id="11" name="Footer Placeholder 1"/>
          <p:cNvSpPr txBox="1">
            <a:spLocks/>
          </p:cNvSpPr>
          <p:nvPr/>
        </p:nvSpPr>
        <p:spPr>
          <a:xfrm>
            <a:off x="0" y="6381750"/>
            <a:ext cx="2895600" cy="47625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smtClean="0">
                <a:latin typeface="Liberation Sans"/>
              </a:rPr>
              <a:t>www.id-book.com</a:t>
            </a:r>
            <a:endParaRPr lang="en-GB" dirty="0">
              <a:latin typeface="Liberation Sans"/>
            </a:endParaRPr>
          </a:p>
        </p:txBody>
      </p:sp>
    </p:spTree>
    <p:extLst>
      <p:ext uri="{BB962C8B-B14F-4D97-AF65-F5344CB8AC3E}">
        <p14:creationId xmlns:p14="http://schemas.microsoft.com/office/powerpoint/2010/main" val="242750317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684213" y="836613"/>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a:r>
              <a:rPr lang="en-US" sz="4000" dirty="0">
                <a:solidFill>
                  <a:schemeClr val="accent6">
                    <a:lumMod val="75000"/>
                  </a:schemeClr>
                </a:solidFill>
                <a:latin typeface="Liberation Sans"/>
              </a:rPr>
              <a:t/>
            </a:r>
            <a:br>
              <a:rPr lang="en-US" sz="4000" dirty="0">
                <a:solidFill>
                  <a:schemeClr val="accent6">
                    <a:lumMod val="75000"/>
                  </a:schemeClr>
                </a:solidFill>
                <a:latin typeface="Liberation Sans"/>
              </a:rPr>
            </a:br>
            <a:endParaRPr lang="en-US" sz="4000" dirty="0">
              <a:solidFill>
                <a:schemeClr val="accent6">
                  <a:lumMod val="75000"/>
                </a:schemeClr>
              </a:solidFill>
              <a:latin typeface="Liberation Sans"/>
            </a:endParaRPr>
          </a:p>
        </p:txBody>
      </p:sp>
      <p:sp>
        <p:nvSpPr>
          <p:cNvPr id="20483" name="Rectangle 3"/>
          <p:cNvSpPr>
            <a:spLocks noChangeArrowheads="1"/>
          </p:cNvSpPr>
          <p:nvPr/>
        </p:nvSpPr>
        <p:spPr bwMode="auto">
          <a:xfrm>
            <a:off x="611188" y="1700213"/>
            <a:ext cx="8153400" cy="3205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110000"/>
              </a:lnSpc>
              <a:spcBef>
                <a:spcPct val="20000"/>
              </a:spcBef>
              <a:buFontTx/>
              <a:buChar char="•"/>
            </a:pPr>
            <a:endParaRPr lang="en-US" sz="2400">
              <a:solidFill>
                <a:srgbClr val="0070C0"/>
              </a:solidFill>
              <a:latin typeface="Liberation Sans"/>
            </a:endParaRPr>
          </a:p>
        </p:txBody>
      </p:sp>
      <p:sp>
        <p:nvSpPr>
          <p:cNvPr id="4" name="Title 3"/>
          <p:cNvSpPr>
            <a:spLocks noGrp="1"/>
          </p:cNvSpPr>
          <p:nvPr>
            <p:ph type="title"/>
          </p:nvPr>
        </p:nvSpPr>
        <p:spPr/>
        <p:txBody>
          <a:bodyPr>
            <a:normAutofit fontScale="90000"/>
          </a:bodyPr>
          <a:lstStyle/>
          <a:p>
            <a:r>
              <a:rPr lang="en-US" dirty="0" err="1" smtClean="0"/>
              <a:t>Engeström’s</a:t>
            </a:r>
            <a:r>
              <a:rPr lang="en-US" dirty="0" smtClean="0"/>
              <a:t> (1999) activity system model</a:t>
            </a:r>
            <a:endParaRPr lang="en-AU" dirty="0"/>
          </a:p>
        </p:txBody>
      </p:sp>
      <p:pic>
        <p:nvPicPr>
          <p:cNvPr id="20484" name="Picture 4" descr="8-19"/>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1798638" y="1955800"/>
            <a:ext cx="7345362" cy="42322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3" name="TextBox 2"/>
          <p:cNvSpPr txBox="1"/>
          <p:nvPr/>
        </p:nvSpPr>
        <p:spPr>
          <a:xfrm>
            <a:off x="8456613" y="6411525"/>
            <a:ext cx="500237" cy="246221"/>
          </a:xfrm>
          <a:prstGeom prst="rect">
            <a:avLst/>
          </a:prstGeom>
          <a:noFill/>
        </p:spPr>
        <p:txBody>
          <a:bodyPr wrap="square" rtlCol="0">
            <a:spAutoFit/>
          </a:bodyPr>
          <a:lstStyle/>
          <a:p>
            <a:r>
              <a:rPr lang="en-GB" sz="1000" dirty="0" smtClean="0">
                <a:solidFill>
                  <a:schemeClr val="accent6">
                    <a:lumMod val="75000"/>
                  </a:schemeClr>
                </a:solidFill>
              </a:rPr>
              <a:t>17</a:t>
            </a:r>
            <a:endParaRPr lang="en-GB" sz="1000" dirty="0">
              <a:solidFill>
                <a:schemeClr val="accent6">
                  <a:lumMod val="75000"/>
                </a:schemeClr>
              </a:solidFill>
            </a:endParaRPr>
          </a:p>
        </p:txBody>
      </p:sp>
      <p:sp>
        <p:nvSpPr>
          <p:cNvPr id="10" name="Footer Placeholder 1"/>
          <p:cNvSpPr txBox="1">
            <a:spLocks/>
          </p:cNvSpPr>
          <p:nvPr/>
        </p:nvSpPr>
        <p:spPr>
          <a:xfrm>
            <a:off x="0" y="6381750"/>
            <a:ext cx="2895600" cy="47625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smtClean="0">
                <a:latin typeface="Liberation Sans"/>
              </a:rPr>
              <a:t>www.id-book.com</a:t>
            </a:r>
            <a:endParaRPr lang="en-GB" dirty="0">
              <a:latin typeface="Liberation Sans"/>
            </a:endParaRPr>
          </a:p>
        </p:txBody>
      </p:sp>
    </p:spTree>
    <p:extLst>
      <p:ext uri="{BB962C8B-B14F-4D97-AF65-F5344CB8AC3E}">
        <p14:creationId xmlns:p14="http://schemas.microsoft.com/office/powerpoint/2010/main" val="379401368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Presenting the Findings</a:t>
            </a:r>
            <a:endParaRPr lang="en-AU" dirty="0"/>
          </a:p>
        </p:txBody>
      </p:sp>
      <p:sp>
        <p:nvSpPr>
          <p:cNvPr id="4" name="Content Placeholder 3"/>
          <p:cNvSpPr>
            <a:spLocks noGrp="1"/>
          </p:cNvSpPr>
          <p:nvPr>
            <p:ph sz="half" idx="1"/>
          </p:nvPr>
        </p:nvSpPr>
        <p:spPr/>
        <p:txBody>
          <a:bodyPr/>
          <a:lstStyle/>
          <a:p>
            <a:r>
              <a:rPr lang="en-GB" dirty="0" smtClean="0"/>
              <a:t>Only make claims that your data can support</a:t>
            </a:r>
            <a:endParaRPr lang="en-US" dirty="0" smtClean="0"/>
          </a:p>
          <a:p>
            <a:r>
              <a:rPr lang="en-US" dirty="0" smtClean="0"/>
              <a:t>The best way to present your findings depends on the audience, the purpose, and the data gathering and analysis undertaken</a:t>
            </a:r>
          </a:p>
          <a:p>
            <a:r>
              <a:rPr lang="en-US" dirty="0" smtClean="0"/>
              <a:t>Graphical representations can be appropriate for presentation</a:t>
            </a:r>
          </a:p>
          <a:p>
            <a:endParaRPr lang="en-US" dirty="0" smtClean="0"/>
          </a:p>
          <a:p>
            <a:r>
              <a:rPr lang="en-US" dirty="0" smtClean="0"/>
              <a:t>Other techniques are:</a:t>
            </a:r>
          </a:p>
          <a:p>
            <a:pPr lvl="1"/>
            <a:r>
              <a:rPr lang="en-US" dirty="0" smtClean="0"/>
              <a:t>Rigorous notations, e.g. UML</a:t>
            </a:r>
          </a:p>
          <a:p>
            <a:pPr lvl="1"/>
            <a:r>
              <a:rPr lang="en-US" dirty="0" smtClean="0"/>
              <a:t>Persona Development</a:t>
            </a:r>
          </a:p>
          <a:p>
            <a:pPr lvl="1"/>
            <a:r>
              <a:rPr lang="en-US" dirty="0" smtClean="0"/>
              <a:t>Using stories, e.g. to create scenarios</a:t>
            </a:r>
          </a:p>
          <a:p>
            <a:pPr lvl="1"/>
            <a:r>
              <a:rPr lang="en-US" dirty="0" smtClean="0"/>
              <a:t>Summarizing the findings</a:t>
            </a:r>
          </a:p>
          <a:p>
            <a:pPr lvl="1"/>
            <a:r>
              <a:rPr lang="en-US" dirty="0" smtClean="0"/>
              <a:t>What needs to be changed in the system – CRUD (Create, Read, Update, Delete)</a:t>
            </a:r>
          </a:p>
          <a:p>
            <a:endParaRPr lang="en-US" dirty="0" smtClean="0"/>
          </a:p>
          <a:p>
            <a:endParaRPr lang="en-AU" dirty="0"/>
          </a:p>
        </p:txBody>
      </p:sp>
      <p:sp>
        <p:nvSpPr>
          <p:cNvPr id="21506" name="Rectangle 2"/>
          <p:cNvSpPr>
            <a:spLocks noChangeArrowheads="1"/>
          </p:cNvSpPr>
          <p:nvPr/>
        </p:nvSpPr>
        <p:spPr bwMode="auto">
          <a:xfrm>
            <a:off x="684213" y="198438"/>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a:endParaRPr lang="en-US" sz="4000" dirty="0">
              <a:solidFill>
                <a:schemeClr val="accent6">
                  <a:lumMod val="75000"/>
                </a:schemeClr>
              </a:solidFill>
              <a:latin typeface="Liberation Sans"/>
            </a:endParaRPr>
          </a:p>
        </p:txBody>
      </p:sp>
      <p:sp>
        <p:nvSpPr>
          <p:cNvPr id="21507" name="Rectangle 3"/>
          <p:cNvSpPr>
            <a:spLocks noChangeArrowheads="1"/>
          </p:cNvSpPr>
          <p:nvPr/>
        </p:nvSpPr>
        <p:spPr bwMode="auto">
          <a:xfrm>
            <a:off x="611188" y="1341438"/>
            <a:ext cx="8153400" cy="3205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120000"/>
              </a:lnSpc>
              <a:spcBef>
                <a:spcPct val="20000"/>
              </a:spcBef>
              <a:buFontTx/>
              <a:buChar char="•"/>
            </a:pPr>
            <a:endParaRPr lang="en-US" sz="2400" dirty="0">
              <a:solidFill>
                <a:srgbClr val="0070C0"/>
              </a:solidFill>
              <a:latin typeface="Liberation Sans"/>
            </a:endParaRPr>
          </a:p>
        </p:txBody>
      </p:sp>
      <p:sp>
        <p:nvSpPr>
          <p:cNvPr id="10" name="Footer Placeholder 1"/>
          <p:cNvSpPr txBox="1">
            <a:spLocks/>
          </p:cNvSpPr>
          <p:nvPr/>
        </p:nvSpPr>
        <p:spPr>
          <a:xfrm>
            <a:off x="0" y="6381750"/>
            <a:ext cx="2895600" cy="47625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smtClean="0">
                <a:latin typeface="Liberation Sans"/>
              </a:rPr>
              <a:t>www.id-book.com</a:t>
            </a:r>
            <a:endParaRPr lang="en-GB" dirty="0">
              <a:latin typeface="Liberation Sans"/>
            </a:endParaRPr>
          </a:p>
        </p:txBody>
      </p:sp>
    </p:spTree>
    <p:extLst>
      <p:ext uri="{BB962C8B-B14F-4D97-AF65-F5344CB8AC3E}">
        <p14:creationId xmlns:p14="http://schemas.microsoft.com/office/powerpoint/2010/main" val="36313745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b="1" dirty="0"/>
              <a:t>Subject Learning Outcomes (SLOs)</a:t>
            </a:r>
            <a:endParaRPr lang="en-AU" dirty="0"/>
          </a:p>
        </p:txBody>
      </p:sp>
      <p:sp>
        <p:nvSpPr>
          <p:cNvPr id="3" name="Content Placeholder 2"/>
          <p:cNvSpPr>
            <a:spLocks noGrp="1"/>
          </p:cNvSpPr>
          <p:nvPr>
            <p:ph sz="half" idx="1"/>
          </p:nvPr>
        </p:nvSpPr>
        <p:spPr>
          <a:xfrm>
            <a:off x="457199" y="1436400"/>
            <a:ext cx="8136305" cy="4519764"/>
          </a:xfrm>
        </p:spPr>
        <p:txBody>
          <a:bodyPr>
            <a:normAutofit lnSpcReduction="10000"/>
          </a:bodyPr>
          <a:lstStyle/>
          <a:p>
            <a:pPr marL="0" indent="0">
              <a:buNone/>
            </a:pPr>
            <a:r>
              <a:rPr lang="en-AU" sz="2400" dirty="0"/>
              <a:t>On successful completion of this subject, students will be able to:</a:t>
            </a:r>
          </a:p>
          <a:p>
            <a:pPr lvl="1">
              <a:buFont typeface="+mj-lt"/>
              <a:buAutoNum type="arabicPeriod"/>
            </a:pPr>
            <a:r>
              <a:rPr lang="en-AU" sz="2400" dirty="0">
                <a:solidFill>
                  <a:srgbClr val="E10600"/>
                </a:solidFill>
              </a:rPr>
              <a:t>Identify and describe HCI principles and design issues.</a:t>
            </a:r>
          </a:p>
          <a:p>
            <a:pPr lvl="1">
              <a:buFont typeface="+mj-lt"/>
              <a:buAutoNum type="arabicPeriod"/>
            </a:pPr>
            <a:r>
              <a:rPr lang="en-AU" sz="2400" dirty="0">
                <a:solidFill>
                  <a:srgbClr val="E10600"/>
                </a:solidFill>
              </a:rPr>
              <a:t>Discuss and justify HCI solutions based on design principles.</a:t>
            </a:r>
          </a:p>
          <a:p>
            <a:pPr lvl="1">
              <a:buFont typeface="+mj-lt"/>
              <a:buAutoNum type="arabicPeriod"/>
            </a:pPr>
            <a:r>
              <a:rPr lang="en-AU" sz="2400" dirty="0">
                <a:solidFill>
                  <a:srgbClr val="E10600"/>
                </a:solidFill>
              </a:rPr>
              <a:t>Demonstrate an understanding of the HCI design process.</a:t>
            </a:r>
          </a:p>
          <a:p>
            <a:pPr lvl="1">
              <a:buFont typeface="+mj-lt"/>
              <a:buAutoNum type="arabicPeriod"/>
            </a:pPr>
            <a:r>
              <a:rPr lang="en-AU" sz="2400" dirty="0">
                <a:solidFill>
                  <a:schemeClr val="accent2"/>
                </a:solidFill>
              </a:rPr>
              <a:t>Acquire skills to design and implement user-centred design.</a:t>
            </a:r>
          </a:p>
          <a:p>
            <a:pPr lvl="1">
              <a:buFont typeface="+mj-lt"/>
              <a:buAutoNum type="arabicPeriod"/>
            </a:pPr>
            <a:r>
              <a:rPr lang="en-AU" sz="2400" dirty="0"/>
              <a:t>Select and use suitable methods of measuring and evaluating the user experience.</a:t>
            </a:r>
          </a:p>
          <a:p>
            <a:endParaRPr lang="en-AU" dirty="0"/>
          </a:p>
        </p:txBody>
      </p:sp>
    </p:spTree>
    <p:extLst>
      <p:ext uri="{BB962C8B-B14F-4D97-AF65-F5344CB8AC3E}">
        <p14:creationId xmlns:p14="http://schemas.microsoft.com/office/powerpoint/2010/main" val="225551403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Use Case Description</a:t>
            </a:r>
            <a:endParaRPr lang="en-AU" dirty="0"/>
          </a:p>
        </p:txBody>
      </p:sp>
      <p:graphicFrame>
        <p:nvGraphicFramePr>
          <p:cNvPr id="4" name="Content Placeholder 3"/>
          <p:cNvGraphicFramePr>
            <a:graphicFrameLocks noGrp="1"/>
          </p:cNvGraphicFramePr>
          <p:nvPr>
            <p:ph sz="half" idx="1"/>
            <p:extLst>
              <p:ext uri="{D42A27DB-BD31-4B8C-83A1-F6EECF244321}">
                <p14:modId xmlns:p14="http://schemas.microsoft.com/office/powerpoint/2010/main" val="2387211886"/>
              </p:ext>
            </p:extLst>
          </p:nvPr>
        </p:nvGraphicFramePr>
        <p:xfrm>
          <a:off x="565309" y="1702943"/>
          <a:ext cx="7064057" cy="4714494"/>
        </p:xfrm>
        <a:graphic>
          <a:graphicData uri="http://schemas.openxmlformats.org/drawingml/2006/table">
            <a:tbl>
              <a:tblPr firstCol="1" bandRow="1">
                <a:tableStyleId>{073A0DAA-6AF3-43AB-8588-CEC1D06C72B9}</a:tableStyleId>
              </a:tblPr>
              <a:tblGrid>
                <a:gridCol w="2635091"/>
                <a:gridCol w="3363707"/>
                <a:gridCol w="1065259"/>
              </a:tblGrid>
              <a:tr h="374121">
                <a:tc>
                  <a:txBody>
                    <a:bodyPr/>
                    <a:lstStyle/>
                    <a:p>
                      <a:pPr>
                        <a:lnSpc>
                          <a:spcPct val="115000"/>
                        </a:lnSpc>
                        <a:spcAft>
                          <a:spcPts val="0"/>
                        </a:spcAft>
                      </a:pPr>
                      <a:r>
                        <a:rPr lang="en-AU" sz="1600" dirty="0">
                          <a:effectLst/>
                        </a:rPr>
                        <a:t>Use Case Name:</a:t>
                      </a:r>
                      <a:endParaRPr lang="en-AU" sz="1600" dirty="0">
                        <a:effectLst/>
                        <a:latin typeface="Calibri"/>
                        <a:ea typeface="Calibri"/>
                        <a:cs typeface="Times New Roman"/>
                      </a:endParaRPr>
                    </a:p>
                  </a:txBody>
                  <a:tcPr marL="66543" marR="66543" marT="0" marB="0"/>
                </a:tc>
                <a:tc gridSpan="2">
                  <a:txBody>
                    <a:bodyPr/>
                    <a:lstStyle/>
                    <a:p>
                      <a:pPr>
                        <a:lnSpc>
                          <a:spcPct val="115000"/>
                        </a:lnSpc>
                        <a:spcAft>
                          <a:spcPts val="0"/>
                        </a:spcAft>
                      </a:pPr>
                      <a:r>
                        <a:rPr lang="en-AU" sz="1100">
                          <a:effectLst/>
                        </a:rPr>
                        <a:t> </a:t>
                      </a:r>
                    </a:p>
                    <a:p>
                      <a:pPr>
                        <a:lnSpc>
                          <a:spcPct val="115000"/>
                        </a:lnSpc>
                        <a:spcAft>
                          <a:spcPts val="0"/>
                        </a:spcAft>
                      </a:pPr>
                      <a:r>
                        <a:rPr lang="en-AU" sz="1100">
                          <a:effectLst/>
                        </a:rPr>
                        <a:t> </a:t>
                      </a:r>
                      <a:endParaRPr lang="en-AU" sz="1100">
                        <a:effectLst/>
                        <a:latin typeface="Calibri"/>
                        <a:ea typeface="Calibri"/>
                        <a:cs typeface="Times New Roman"/>
                      </a:endParaRPr>
                    </a:p>
                  </a:txBody>
                  <a:tcPr marL="66543" marR="66543" marT="0" marB="0"/>
                </a:tc>
                <a:tc hMerge="1">
                  <a:txBody>
                    <a:bodyPr/>
                    <a:lstStyle/>
                    <a:p>
                      <a:endParaRPr lang="en-AU"/>
                    </a:p>
                  </a:txBody>
                  <a:tcPr/>
                </a:tc>
              </a:tr>
              <a:tr h="374121">
                <a:tc>
                  <a:txBody>
                    <a:bodyPr/>
                    <a:lstStyle/>
                    <a:p>
                      <a:pPr>
                        <a:lnSpc>
                          <a:spcPct val="115000"/>
                        </a:lnSpc>
                        <a:spcAft>
                          <a:spcPts val="0"/>
                        </a:spcAft>
                      </a:pPr>
                      <a:r>
                        <a:rPr lang="en-AU" sz="1600" dirty="0">
                          <a:effectLst/>
                        </a:rPr>
                        <a:t>Scenario:</a:t>
                      </a:r>
                      <a:endParaRPr lang="en-AU" sz="1600" dirty="0">
                        <a:effectLst/>
                        <a:latin typeface="Calibri"/>
                        <a:ea typeface="Calibri"/>
                        <a:cs typeface="Times New Roman"/>
                      </a:endParaRPr>
                    </a:p>
                  </a:txBody>
                  <a:tcPr marL="66543" marR="66543" marT="0" marB="0"/>
                </a:tc>
                <a:tc gridSpan="2">
                  <a:txBody>
                    <a:bodyPr/>
                    <a:lstStyle/>
                    <a:p>
                      <a:pPr>
                        <a:lnSpc>
                          <a:spcPct val="115000"/>
                        </a:lnSpc>
                        <a:spcAft>
                          <a:spcPts val="0"/>
                        </a:spcAft>
                      </a:pPr>
                      <a:r>
                        <a:rPr lang="en-AU" sz="1100">
                          <a:effectLst/>
                        </a:rPr>
                        <a:t> </a:t>
                      </a:r>
                    </a:p>
                    <a:p>
                      <a:pPr>
                        <a:lnSpc>
                          <a:spcPct val="115000"/>
                        </a:lnSpc>
                        <a:spcAft>
                          <a:spcPts val="0"/>
                        </a:spcAft>
                      </a:pPr>
                      <a:r>
                        <a:rPr lang="en-AU" sz="1100">
                          <a:effectLst/>
                        </a:rPr>
                        <a:t> </a:t>
                      </a:r>
                      <a:endParaRPr lang="en-AU" sz="1100">
                        <a:effectLst/>
                        <a:latin typeface="Calibri"/>
                        <a:ea typeface="Calibri"/>
                        <a:cs typeface="Times New Roman"/>
                      </a:endParaRPr>
                    </a:p>
                  </a:txBody>
                  <a:tcPr marL="66543" marR="66543" marT="0" marB="0"/>
                </a:tc>
                <a:tc hMerge="1">
                  <a:txBody>
                    <a:bodyPr/>
                    <a:lstStyle/>
                    <a:p>
                      <a:endParaRPr lang="en-AU"/>
                    </a:p>
                  </a:txBody>
                  <a:tcPr/>
                </a:tc>
              </a:tr>
              <a:tr h="374121">
                <a:tc>
                  <a:txBody>
                    <a:bodyPr/>
                    <a:lstStyle/>
                    <a:p>
                      <a:pPr>
                        <a:lnSpc>
                          <a:spcPct val="115000"/>
                        </a:lnSpc>
                        <a:spcAft>
                          <a:spcPts val="0"/>
                        </a:spcAft>
                      </a:pPr>
                      <a:r>
                        <a:rPr lang="en-AU" sz="1600" dirty="0">
                          <a:effectLst/>
                        </a:rPr>
                        <a:t>Triggering Event:</a:t>
                      </a:r>
                      <a:endParaRPr lang="en-AU" sz="1600" dirty="0">
                        <a:effectLst/>
                        <a:latin typeface="Calibri"/>
                        <a:ea typeface="Calibri"/>
                        <a:cs typeface="Times New Roman"/>
                      </a:endParaRPr>
                    </a:p>
                  </a:txBody>
                  <a:tcPr marL="66543" marR="66543" marT="0" marB="0"/>
                </a:tc>
                <a:tc gridSpan="2">
                  <a:txBody>
                    <a:bodyPr/>
                    <a:lstStyle/>
                    <a:p>
                      <a:pPr>
                        <a:lnSpc>
                          <a:spcPct val="115000"/>
                        </a:lnSpc>
                        <a:spcAft>
                          <a:spcPts val="0"/>
                        </a:spcAft>
                      </a:pPr>
                      <a:r>
                        <a:rPr lang="en-AU" sz="1100">
                          <a:effectLst/>
                        </a:rPr>
                        <a:t> </a:t>
                      </a:r>
                    </a:p>
                    <a:p>
                      <a:pPr>
                        <a:lnSpc>
                          <a:spcPct val="115000"/>
                        </a:lnSpc>
                        <a:spcAft>
                          <a:spcPts val="0"/>
                        </a:spcAft>
                      </a:pPr>
                      <a:r>
                        <a:rPr lang="en-AU" sz="1100">
                          <a:effectLst/>
                        </a:rPr>
                        <a:t> </a:t>
                      </a:r>
                      <a:endParaRPr lang="en-AU" sz="1100">
                        <a:effectLst/>
                        <a:latin typeface="Calibri"/>
                        <a:ea typeface="Calibri"/>
                        <a:cs typeface="Times New Roman"/>
                      </a:endParaRPr>
                    </a:p>
                  </a:txBody>
                  <a:tcPr marL="66543" marR="66543" marT="0" marB="0"/>
                </a:tc>
                <a:tc hMerge="1">
                  <a:txBody>
                    <a:bodyPr/>
                    <a:lstStyle/>
                    <a:p>
                      <a:endParaRPr lang="en-AU"/>
                    </a:p>
                  </a:txBody>
                  <a:tcPr/>
                </a:tc>
              </a:tr>
              <a:tr h="374121">
                <a:tc>
                  <a:txBody>
                    <a:bodyPr/>
                    <a:lstStyle/>
                    <a:p>
                      <a:pPr>
                        <a:lnSpc>
                          <a:spcPct val="115000"/>
                        </a:lnSpc>
                        <a:spcAft>
                          <a:spcPts val="0"/>
                        </a:spcAft>
                      </a:pPr>
                      <a:r>
                        <a:rPr lang="en-AU" sz="1600" dirty="0">
                          <a:effectLst/>
                        </a:rPr>
                        <a:t>Brief Description:</a:t>
                      </a:r>
                      <a:endParaRPr lang="en-AU" sz="1600" dirty="0">
                        <a:effectLst/>
                        <a:latin typeface="Calibri"/>
                        <a:ea typeface="Calibri"/>
                        <a:cs typeface="Times New Roman"/>
                      </a:endParaRPr>
                    </a:p>
                  </a:txBody>
                  <a:tcPr marL="66543" marR="66543" marT="0" marB="0"/>
                </a:tc>
                <a:tc gridSpan="2">
                  <a:txBody>
                    <a:bodyPr/>
                    <a:lstStyle/>
                    <a:p>
                      <a:pPr>
                        <a:lnSpc>
                          <a:spcPct val="115000"/>
                        </a:lnSpc>
                        <a:spcAft>
                          <a:spcPts val="0"/>
                        </a:spcAft>
                      </a:pPr>
                      <a:r>
                        <a:rPr lang="en-AU" sz="1100">
                          <a:effectLst/>
                        </a:rPr>
                        <a:t> </a:t>
                      </a:r>
                    </a:p>
                    <a:p>
                      <a:pPr>
                        <a:lnSpc>
                          <a:spcPct val="115000"/>
                        </a:lnSpc>
                        <a:spcAft>
                          <a:spcPts val="0"/>
                        </a:spcAft>
                      </a:pPr>
                      <a:r>
                        <a:rPr lang="en-AU" sz="1100">
                          <a:effectLst/>
                        </a:rPr>
                        <a:t> </a:t>
                      </a:r>
                      <a:endParaRPr lang="en-AU" sz="1100">
                        <a:effectLst/>
                        <a:latin typeface="Calibri"/>
                        <a:ea typeface="Calibri"/>
                        <a:cs typeface="Times New Roman"/>
                      </a:endParaRPr>
                    </a:p>
                  </a:txBody>
                  <a:tcPr marL="66543" marR="66543" marT="0" marB="0"/>
                </a:tc>
                <a:tc hMerge="1">
                  <a:txBody>
                    <a:bodyPr/>
                    <a:lstStyle/>
                    <a:p>
                      <a:endParaRPr lang="en-AU"/>
                    </a:p>
                  </a:txBody>
                  <a:tcPr/>
                </a:tc>
              </a:tr>
              <a:tr h="374121">
                <a:tc>
                  <a:txBody>
                    <a:bodyPr/>
                    <a:lstStyle/>
                    <a:p>
                      <a:pPr>
                        <a:lnSpc>
                          <a:spcPct val="115000"/>
                        </a:lnSpc>
                        <a:spcAft>
                          <a:spcPts val="0"/>
                        </a:spcAft>
                      </a:pPr>
                      <a:r>
                        <a:rPr lang="en-AU" sz="1600" dirty="0">
                          <a:effectLst/>
                        </a:rPr>
                        <a:t>Actors:</a:t>
                      </a:r>
                      <a:endParaRPr lang="en-AU" sz="1600" dirty="0">
                        <a:effectLst/>
                        <a:latin typeface="Calibri"/>
                        <a:ea typeface="Calibri"/>
                        <a:cs typeface="Times New Roman"/>
                      </a:endParaRPr>
                    </a:p>
                  </a:txBody>
                  <a:tcPr marL="66543" marR="66543" marT="0" marB="0"/>
                </a:tc>
                <a:tc gridSpan="2">
                  <a:txBody>
                    <a:bodyPr/>
                    <a:lstStyle/>
                    <a:p>
                      <a:pPr>
                        <a:lnSpc>
                          <a:spcPct val="115000"/>
                        </a:lnSpc>
                        <a:spcAft>
                          <a:spcPts val="0"/>
                        </a:spcAft>
                      </a:pPr>
                      <a:r>
                        <a:rPr lang="en-AU" sz="1100">
                          <a:effectLst/>
                        </a:rPr>
                        <a:t> </a:t>
                      </a:r>
                    </a:p>
                    <a:p>
                      <a:pPr>
                        <a:lnSpc>
                          <a:spcPct val="115000"/>
                        </a:lnSpc>
                        <a:spcAft>
                          <a:spcPts val="0"/>
                        </a:spcAft>
                      </a:pPr>
                      <a:r>
                        <a:rPr lang="en-AU" sz="1100">
                          <a:effectLst/>
                        </a:rPr>
                        <a:t> </a:t>
                      </a:r>
                      <a:endParaRPr lang="en-AU" sz="1100">
                        <a:effectLst/>
                        <a:latin typeface="Calibri"/>
                        <a:ea typeface="Calibri"/>
                        <a:cs typeface="Times New Roman"/>
                      </a:endParaRPr>
                    </a:p>
                  </a:txBody>
                  <a:tcPr marL="66543" marR="66543" marT="0" marB="0"/>
                </a:tc>
                <a:tc hMerge="1">
                  <a:txBody>
                    <a:bodyPr/>
                    <a:lstStyle/>
                    <a:p>
                      <a:endParaRPr lang="en-AU"/>
                    </a:p>
                  </a:txBody>
                  <a:tcPr/>
                </a:tc>
              </a:tr>
              <a:tr h="374121">
                <a:tc>
                  <a:txBody>
                    <a:bodyPr/>
                    <a:lstStyle/>
                    <a:p>
                      <a:pPr>
                        <a:lnSpc>
                          <a:spcPct val="115000"/>
                        </a:lnSpc>
                        <a:spcAft>
                          <a:spcPts val="0"/>
                        </a:spcAft>
                      </a:pPr>
                      <a:r>
                        <a:rPr lang="en-AU" sz="1600" dirty="0">
                          <a:effectLst/>
                        </a:rPr>
                        <a:t>Related Use Cases:</a:t>
                      </a:r>
                      <a:endParaRPr lang="en-AU" sz="1600" dirty="0">
                        <a:effectLst/>
                        <a:latin typeface="Calibri"/>
                        <a:ea typeface="Calibri"/>
                        <a:cs typeface="Times New Roman"/>
                      </a:endParaRPr>
                    </a:p>
                  </a:txBody>
                  <a:tcPr marL="66543" marR="66543" marT="0" marB="0"/>
                </a:tc>
                <a:tc gridSpan="2">
                  <a:txBody>
                    <a:bodyPr/>
                    <a:lstStyle/>
                    <a:p>
                      <a:pPr>
                        <a:lnSpc>
                          <a:spcPct val="115000"/>
                        </a:lnSpc>
                        <a:spcAft>
                          <a:spcPts val="0"/>
                        </a:spcAft>
                      </a:pPr>
                      <a:r>
                        <a:rPr lang="en-AU" sz="1100">
                          <a:effectLst/>
                        </a:rPr>
                        <a:t> </a:t>
                      </a:r>
                    </a:p>
                    <a:p>
                      <a:pPr>
                        <a:lnSpc>
                          <a:spcPct val="115000"/>
                        </a:lnSpc>
                        <a:spcAft>
                          <a:spcPts val="0"/>
                        </a:spcAft>
                      </a:pPr>
                      <a:r>
                        <a:rPr lang="en-AU" sz="1100">
                          <a:effectLst/>
                        </a:rPr>
                        <a:t> </a:t>
                      </a:r>
                      <a:endParaRPr lang="en-AU" sz="1100">
                        <a:effectLst/>
                        <a:latin typeface="Calibri"/>
                        <a:ea typeface="Calibri"/>
                        <a:cs typeface="Times New Roman"/>
                      </a:endParaRPr>
                    </a:p>
                  </a:txBody>
                  <a:tcPr marL="66543" marR="66543" marT="0" marB="0"/>
                </a:tc>
                <a:tc hMerge="1">
                  <a:txBody>
                    <a:bodyPr/>
                    <a:lstStyle/>
                    <a:p>
                      <a:endParaRPr lang="en-AU"/>
                    </a:p>
                  </a:txBody>
                  <a:tcPr/>
                </a:tc>
              </a:tr>
              <a:tr h="374121">
                <a:tc>
                  <a:txBody>
                    <a:bodyPr/>
                    <a:lstStyle/>
                    <a:p>
                      <a:pPr>
                        <a:lnSpc>
                          <a:spcPct val="115000"/>
                        </a:lnSpc>
                        <a:spcAft>
                          <a:spcPts val="0"/>
                        </a:spcAft>
                      </a:pPr>
                      <a:r>
                        <a:rPr lang="en-AU" sz="1600" dirty="0">
                          <a:effectLst/>
                        </a:rPr>
                        <a:t>Stakeholders:</a:t>
                      </a:r>
                      <a:endParaRPr lang="en-AU" sz="1600" dirty="0">
                        <a:effectLst/>
                        <a:latin typeface="Calibri"/>
                        <a:ea typeface="Calibri"/>
                        <a:cs typeface="Times New Roman"/>
                      </a:endParaRPr>
                    </a:p>
                  </a:txBody>
                  <a:tcPr marL="66543" marR="66543" marT="0" marB="0"/>
                </a:tc>
                <a:tc gridSpan="2">
                  <a:txBody>
                    <a:bodyPr/>
                    <a:lstStyle/>
                    <a:p>
                      <a:pPr>
                        <a:lnSpc>
                          <a:spcPct val="115000"/>
                        </a:lnSpc>
                        <a:spcAft>
                          <a:spcPts val="0"/>
                        </a:spcAft>
                      </a:pPr>
                      <a:r>
                        <a:rPr lang="en-AU" sz="1100">
                          <a:effectLst/>
                        </a:rPr>
                        <a:t> </a:t>
                      </a:r>
                    </a:p>
                    <a:p>
                      <a:pPr>
                        <a:lnSpc>
                          <a:spcPct val="115000"/>
                        </a:lnSpc>
                        <a:spcAft>
                          <a:spcPts val="0"/>
                        </a:spcAft>
                      </a:pPr>
                      <a:r>
                        <a:rPr lang="en-AU" sz="1100">
                          <a:effectLst/>
                        </a:rPr>
                        <a:t> </a:t>
                      </a:r>
                      <a:endParaRPr lang="en-AU" sz="1100">
                        <a:effectLst/>
                        <a:latin typeface="Calibri"/>
                        <a:ea typeface="Calibri"/>
                        <a:cs typeface="Times New Roman"/>
                      </a:endParaRPr>
                    </a:p>
                  </a:txBody>
                  <a:tcPr marL="66543" marR="66543" marT="0" marB="0"/>
                </a:tc>
                <a:tc hMerge="1">
                  <a:txBody>
                    <a:bodyPr/>
                    <a:lstStyle/>
                    <a:p>
                      <a:endParaRPr lang="en-AU"/>
                    </a:p>
                  </a:txBody>
                  <a:tcPr/>
                </a:tc>
              </a:tr>
              <a:tr h="374121">
                <a:tc>
                  <a:txBody>
                    <a:bodyPr/>
                    <a:lstStyle/>
                    <a:p>
                      <a:pPr>
                        <a:lnSpc>
                          <a:spcPct val="115000"/>
                        </a:lnSpc>
                        <a:spcAft>
                          <a:spcPts val="0"/>
                        </a:spcAft>
                      </a:pPr>
                      <a:r>
                        <a:rPr lang="en-AU" sz="1600" dirty="0">
                          <a:effectLst/>
                        </a:rPr>
                        <a:t>Pre-conditions:</a:t>
                      </a:r>
                      <a:endParaRPr lang="en-AU" sz="1600" dirty="0">
                        <a:effectLst/>
                        <a:latin typeface="Calibri"/>
                        <a:ea typeface="Calibri"/>
                        <a:cs typeface="Times New Roman"/>
                      </a:endParaRPr>
                    </a:p>
                  </a:txBody>
                  <a:tcPr marL="66543" marR="66543" marT="0" marB="0"/>
                </a:tc>
                <a:tc gridSpan="2">
                  <a:txBody>
                    <a:bodyPr/>
                    <a:lstStyle/>
                    <a:p>
                      <a:pPr>
                        <a:lnSpc>
                          <a:spcPct val="115000"/>
                        </a:lnSpc>
                        <a:spcAft>
                          <a:spcPts val="0"/>
                        </a:spcAft>
                      </a:pPr>
                      <a:r>
                        <a:rPr lang="en-AU" sz="1100">
                          <a:effectLst/>
                        </a:rPr>
                        <a:t> </a:t>
                      </a:r>
                    </a:p>
                    <a:p>
                      <a:pPr>
                        <a:lnSpc>
                          <a:spcPct val="115000"/>
                        </a:lnSpc>
                        <a:spcAft>
                          <a:spcPts val="0"/>
                        </a:spcAft>
                      </a:pPr>
                      <a:r>
                        <a:rPr lang="en-AU" sz="1100">
                          <a:effectLst/>
                        </a:rPr>
                        <a:t> </a:t>
                      </a:r>
                      <a:endParaRPr lang="en-AU" sz="1100">
                        <a:effectLst/>
                        <a:latin typeface="Calibri"/>
                        <a:ea typeface="Calibri"/>
                        <a:cs typeface="Times New Roman"/>
                      </a:endParaRPr>
                    </a:p>
                  </a:txBody>
                  <a:tcPr marL="66543" marR="66543" marT="0" marB="0"/>
                </a:tc>
                <a:tc hMerge="1">
                  <a:txBody>
                    <a:bodyPr/>
                    <a:lstStyle/>
                    <a:p>
                      <a:endParaRPr lang="en-AU"/>
                    </a:p>
                  </a:txBody>
                  <a:tcPr/>
                </a:tc>
              </a:tr>
              <a:tr h="374121">
                <a:tc>
                  <a:txBody>
                    <a:bodyPr/>
                    <a:lstStyle/>
                    <a:p>
                      <a:pPr>
                        <a:lnSpc>
                          <a:spcPct val="115000"/>
                        </a:lnSpc>
                        <a:spcAft>
                          <a:spcPts val="0"/>
                        </a:spcAft>
                      </a:pPr>
                      <a:r>
                        <a:rPr lang="en-AU" sz="1600" dirty="0">
                          <a:effectLst/>
                        </a:rPr>
                        <a:t>Post-conditions:</a:t>
                      </a:r>
                      <a:endParaRPr lang="en-AU" sz="1600" dirty="0">
                        <a:effectLst/>
                        <a:latin typeface="Calibri"/>
                        <a:ea typeface="Calibri"/>
                        <a:cs typeface="Times New Roman"/>
                      </a:endParaRPr>
                    </a:p>
                  </a:txBody>
                  <a:tcPr marL="66543" marR="66543" marT="0" marB="0"/>
                </a:tc>
                <a:tc gridSpan="2">
                  <a:txBody>
                    <a:bodyPr/>
                    <a:lstStyle/>
                    <a:p>
                      <a:pPr>
                        <a:lnSpc>
                          <a:spcPct val="115000"/>
                        </a:lnSpc>
                        <a:spcAft>
                          <a:spcPts val="0"/>
                        </a:spcAft>
                      </a:pPr>
                      <a:r>
                        <a:rPr lang="en-AU" sz="1100">
                          <a:effectLst/>
                        </a:rPr>
                        <a:t> </a:t>
                      </a:r>
                    </a:p>
                    <a:p>
                      <a:pPr>
                        <a:lnSpc>
                          <a:spcPct val="115000"/>
                        </a:lnSpc>
                        <a:spcAft>
                          <a:spcPts val="0"/>
                        </a:spcAft>
                      </a:pPr>
                      <a:r>
                        <a:rPr lang="en-AU" sz="1100">
                          <a:effectLst/>
                        </a:rPr>
                        <a:t> </a:t>
                      </a:r>
                      <a:endParaRPr lang="en-AU" sz="1100">
                        <a:effectLst/>
                        <a:latin typeface="Calibri"/>
                        <a:ea typeface="Calibri"/>
                        <a:cs typeface="Times New Roman"/>
                      </a:endParaRPr>
                    </a:p>
                  </a:txBody>
                  <a:tcPr marL="66543" marR="66543" marT="0" marB="0"/>
                </a:tc>
                <a:tc hMerge="1">
                  <a:txBody>
                    <a:bodyPr/>
                    <a:lstStyle/>
                    <a:p>
                      <a:endParaRPr lang="en-AU"/>
                    </a:p>
                  </a:txBody>
                  <a:tcPr/>
                </a:tc>
              </a:tr>
              <a:tr h="187060">
                <a:tc rowSpan="2">
                  <a:txBody>
                    <a:bodyPr/>
                    <a:lstStyle/>
                    <a:p>
                      <a:pPr>
                        <a:lnSpc>
                          <a:spcPct val="115000"/>
                        </a:lnSpc>
                        <a:spcAft>
                          <a:spcPts val="0"/>
                        </a:spcAft>
                      </a:pPr>
                      <a:r>
                        <a:rPr lang="en-AU" sz="1600" dirty="0">
                          <a:effectLst/>
                        </a:rPr>
                        <a:t>Flow of Activities:</a:t>
                      </a:r>
                      <a:endParaRPr lang="en-AU" sz="1600" dirty="0">
                        <a:effectLst/>
                        <a:latin typeface="Calibri"/>
                        <a:ea typeface="Calibri"/>
                        <a:cs typeface="Times New Roman"/>
                      </a:endParaRPr>
                    </a:p>
                  </a:txBody>
                  <a:tcPr marL="66543" marR="66543" marT="0" marB="0"/>
                </a:tc>
                <a:tc>
                  <a:txBody>
                    <a:bodyPr/>
                    <a:lstStyle/>
                    <a:p>
                      <a:pPr algn="ctr">
                        <a:lnSpc>
                          <a:spcPct val="115000"/>
                        </a:lnSpc>
                        <a:spcAft>
                          <a:spcPts val="0"/>
                        </a:spcAft>
                      </a:pPr>
                      <a:r>
                        <a:rPr lang="en-AU" sz="1600">
                          <a:effectLst/>
                        </a:rPr>
                        <a:t>Actor</a:t>
                      </a:r>
                      <a:endParaRPr lang="en-AU" sz="1600">
                        <a:effectLst/>
                        <a:latin typeface="Calibri"/>
                        <a:ea typeface="Calibri"/>
                        <a:cs typeface="Times New Roman"/>
                      </a:endParaRPr>
                    </a:p>
                  </a:txBody>
                  <a:tcPr marL="66543" marR="66543" marT="0" marB="0"/>
                </a:tc>
                <a:tc>
                  <a:txBody>
                    <a:bodyPr/>
                    <a:lstStyle/>
                    <a:p>
                      <a:pPr algn="ctr">
                        <a:lnSpc>
                          <a:spcPct val="115000"/>
                        </a:lnSpc>
                        <a:spcAft>
                          <a:spcPts val="0"/>
                        </a:spcAft>
                      </a:pPr>
                      <a:r>
                        <a:rPr lang="en-AU" sz="1600" dirty="0">
                          <a:effectLst/>
                        </a:rPr>
                        <a:t>System</a:t>
                      </a:r>
                      <a:endParaRPr lang="en-AU" sz="1600" dirty="0">
                        <a:effectLst/>
                        <a:latin typeface="Calibri"/>
                        <a:ea typeface="Calibri"/>
                        <a:cs typeface="Times New Roman"/>
                      </a:endParaRPr>
                    </a:p>
                  </a:txBody>
                  <a:tcPr marL="66543" marR="66543" marT="0" marB="0"/>
                </a:tc>
              </a:tr>
              <a:tr h="561181">
                <a:tc vMerge="1">
                  <a:txBody>
                    <a:bodyPr/>
                    <a:lstStyle/>
                    <a:p>
                      <a:endParaRPr lang="en-AU"/>
                    </a:p>
                  </a:txBody>
                  <a:tcPr/>
                </a:tc>
                <a:tc>
                  <a:txBody>
                    <a:bodyPr/>
                    <a:lstStyle/>
                    <a:p>
                      <a:pPr>
                        <a:lnSpc>
                          <a:spcPct val="115000"/>
                        </a:lnSpc>
                        <a:spcAft>
                          <a:spcPts val="0"/>
                        </a:spcAft>
                      </a:pPr>
                      <a:r>
                        <a:rPr lang="en-AU" sz="1100">
                          <a:effectLst/>
                        </a:rPr>
                        <a:t> </a:t>
                      </a:r>
                    </a:p>
                    <a:p>
                      <a:pPr>
                        <a:lnSpc>
                          <a:spcPct val="115000"/>
                        </a:lnSpc>
                        <a:spcAft>
                          <a:spcPts val="0"/>
                        </a:spcAft>
                      </a:pPr>
                      <a:r>
                        <a:rPr lang="en-AU" sz="1100">
                          <a:effectLst/>
                        </a:rPr>
                        <a:t> </a:t>
                      </a:r>
                    </a:p>
                    <a:p>
                      <a:pPr>
                        <a:lnSpc>
                          <a:spcPct val="115000"/>
                        </a:lnSpc>
                        <a:spcAft>
                          <a:spcPts val="0"/>
                        </a:spcAft>
                      </a:pPr>
                      <a:r>
                        <a:rPr lang="en-AU" sz="1100">
                          <a:effectLst/>
                        </a:rPr>
                        <a:t> </a:t>
                      </a:r>
                      <a:endParaRPr lang="en-AU" sz="1100">
                        <a:effectLst/>
                        <a:latin typeface="Calibri"/>
                        <a:ea typeface="Calibri"/>
                        <a:cs typeface="Times New Roman"/>
                      </a:endParaRPr>
                    </a:p>
                  </a:txBody>
                  <a:tcPr marL="66543" marR="66543" marT="0" marB="0"/>
                </a:tc>
                <a:tc>
                  <a:txBody>
                    <a:bodyPr/>
                    <a:lstStyle/>
                    <a:p>
                      <a:pPr>
                        <a:lnSpc>
                          <a:spcPct val="115000"/>
                        </a:lnSpc>
                        <a:spcAft>
                          <a:spcPts val="0"/>
                        </a:spcAft>
                      </a:pPr>
                      <a:r>
                        <a:rPr lang="en-AU" sz="1100" dirty="0">
                          <a:effectLst/>
                        </a:rPr>
                        <a:t> </a:t>
                      </a:r>
                    </a:p>
                    <a:p>
                      <a:pPr>
                        <a:lnSpc>
                          <a:spcPct val="115000"/>
                        </a:lnSpc>
                        <a:spcAft>
                          <a:spcPts val="0"/>
                        </a:spcAft>
                      </a:pPr>
                      <a:r>
                        <a:rPr lang="en-AU" sz="1100" dirty="0">
                          <a:effectLst/>
                        </a:rPr>
                        <a:t> </a:t>
                      </a:r>
                    </a:p>
                    <a:p>
                      <a:pPr>
                        <a:lnSpc>
                          <a:spcPct val="115000"/>
                        </a:lnSpc>
                        <a:spcAft>
                          <a:spcPts val="0"/>
                        </a:spcAft>
                      </a:pPr>
                      <a:r>
                        <a:rPr lang="en-AU" sz="1100" dirty="0">
                          <a:effectLst/>
                        </a:rPr>
                        <a:t> </a:t>
                      </a:r>
                      <a:endParaRPr lang="en-AU" sz="1100" dirty="0">
                        <a:effectLst/>
                        <a:latin typeface="Calibri"/>
                        <a:ea typeface="Calibri"/>
                        <a:cs typeface="Times New Roman"/>
                      </a:endParaRPr>
                    </a:p>
                  </a:txBody>
                  <a:tcPr marL="66543" marR="66543" marT="0" marB="0"/>
                </a:tc>
              </a:tr>
              <a:tr h="374121">
                <a:tc>
                  <a:txBody>
                    <a:bodyPr/>
                    <a:lstStyle/>
                    <a:p>
                      <a:pPr>
                        <a:lnSpc>
                          <a:spcPct val="115000"/>
                        </a:lnSpc>
                        <a:spcAft>
                          <a:spcPts val="0"/>
                        </a:spcAft>
                      </a:pPr>
                      <a:r>
                        <a:rPr lang="en-AU" sz="1600" dirty="0">
                          <a:effectLst/>
                        </a:rPr>
                        <a:t>Exceptions:</a:t>
                      </a:r>
                      <a:endParaRPr lang="en-AU" sz="1600" dirty="0">
                        <a:effectLst/>
                        <a:latin typeface="Calibri"/>
                        <a:ea typeface="Calibri"/>
                        <a:cs typeface="Times New Roman"/>
                      </a:endParaRPr>
                    </a:p>
                  </a:txBody>
                  <a:tcPr marL="66543" marR="66543" marT="0" marB="0"/>
                </a:tc>
                <a:tc gridSpan="2">
                  <a:txBody>
                    <a:bodyPr/>
                    <a:lstStyle/>
                    <a:p>
                      <a:pPr>
                        <a:lnSpc>
                          <a:spcPct val="115000"/>
                        </a:lnSpc>
                        <a:spcAft>
                          <a:spcPts val="0"/>
                        </a:spcAft>
                      </a:pPr>
                      <a:r>
                        <a:rPr lang="en-AU" sz="1100" dirty="0">
                          <a:effectLst/>
                        </a:rPr>
                        <a:t> </a:t>
                      </a:r>
                    </a:p>
                    <a:p>
                      <a:pPr>
                        <a:lnSpc>
                          <a:spcPct val="115000"/>
                        </a:lnSpc>
                        <a:spcAft>
                          <a:spcPts val="0"/>
                        </a:spcAft>
                      </a:pPr>
                      <a:r>
                        <a:rPr lang="en-AU" sz="1100" dirty="0">
                          <a:effectLst/>
                        </a:rPr>
                        <a:t> </a:t>
                      </a:r>
                      <a:endParaRPr lang="en-AU" sz="1100" dirty="0">
                        <a:effectLst/>
                        <a:latin typeface="Calibri"/>
                        <a:ea typeface="Calibri"/>
                        <a:cs typeface="Times New Roman"/>
                      </a:endParaRPr>
                    </a:p>
                  </a:txBody>
                  <a:tcPr marL="66543" marR="66543" marT="0" marB="0"/>
                </a:tc>
                <a:tc hMerge="1">
                  <a:txBody>
                    <a:bodyPr/>
                    <a:lstStyle/>
                    <a:p>
                      <a:endParaRPr lang="en-AU"/>
                    </a:p>
                  </a:txBody>
                  <a:tcPr/>
                </a:tc>
              </a:tr>
            </a:tbl>
          </a:graphicData>
        </a:graphic>
      </p:graphicFrame>
    </p:spTree>
    <p:extLst>
      <p:ext uri="{BB962C8B-B14F-4D97-AF65-F5344CB8AC3E}">
        <p14:creationId xmlns:p14="http://schemas.microsoft.com/office/powerpoint/2010/main" val="140211165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User Story</a:t>
            </a:r>
            <a:endParaRPr lang="en-AU" dirty="0"/>
          </a:p>
        </p:txBody>
      </p:sp>
      <p:sp>
        <p:nvSpPr>
          <p:cNvPr id="3" name="Content Placeholder 2"/>
          <p:cNvSpPr>
            <a:spLocks noGrp="1"/>
          </p:cNvSpPr>
          <p:nvPr>
            <p:ph sz="half" idx="1"/>
          </p:nvPr>
        </p:nvSpPr>
        <p:spPr/>
        <p:txBody>
          <a:bodyPr/>
          <a:lstStyle/>
          <a:p>
            <a:r>
              <a:rPr lang="en-AU" dirty="0" smtClean="0"/>
              <a:t>Less structure than a ‘use case’</a:t>
            </a:r>
          </a:p>
          <a:p>
            <a:endParaRPr lang="en-AU" dirty="0"/>
          </a:p>
          <a:p>
            <a:r>
              <a:rPr lang="en-AU" dirty="0"/>
              <a:t>A User Story is a one-sentence description of a </a:t>
            </a:r>
            <a:r>
              <a:rPr lang="en-AU" dirty="0" smtClean="0"/>
              <a:t>work-related task </a:t>
            </a:r>
            <a:r>
              <a:rPr lang="en-AU" dirty="0"/>
              <a:t>done by a user to achieve some goal or result</a:t>
            </a:r>
          </a:p>
          <a:p>
            <a:r>
              <a:rPr lang="en-AU" dirty="0" smtClean="0"/>
              <a:t>Acceptance </a:t>
            </a:r>
            <a:r>
              <a:rPr lang="en-AU" dirty="0"/>
              <a:t>Criteria identify the features that must </a:t>
            </a:r>
            <a:r>
              <a:rPr lang="en-AU" dirty="0" smtClean="0"/>
              <a:t>be present </a:t>
            </a:r>
            <a:r>
              <a:rPr lang="en-AU" dirty="0"/>
              <a:t>at the completion of the task</a:t>
            </a:r>
          </a:p>
          <a:p>
            <a:endParaRPr lang="en-AU" dirty="0" smtClean="0"/>
          </a:p>
          <a:p>
            <a:r>
              <a:rPr lang="en-AU" dirty="0" smtClean="0"/>
              <a:t>The </a:t>
            </a:r>
            <a:r>
              <a:rPr lang="en-AU" dirty="0"/>
              <a:t>template for a user story description is</a:t>
            </a:r>
            <a:r>
              <a:rPr lang="en-AU" dirty="0" smtClean="0"/>
              <a:t>:</a:t>
            </a:r>
          </a:p>
          <a:p>
            <a:pPr lvl="1"/>
            <a:r>
              <a:rPr lang="en-AU" dirty="0" smtClean="0"/>
              <a:t> </a:t>
            </a:r>
            <a:r>
              <a:rPr lang="en-AU" b="1" dirty="0"/>
              <a:t>“</a:t>
            </a:r>
            <a:r>
              <a:rPr lang="en-AU" dirty="0"/>
              <a:t>As a &lt;role&gt; I want to &lt;goal&gt; so that &lt;benefit&gt;”</a:t>
            </a:r>
          </a:p>
          <a:p>
            <a:endParaRPr lang="en-AU" dirty="0"/>
          </a:p>
        </p:txBody>
      </p:sp>
    </p:spTree>
    <p:extLst>
      <p:ext uri="{BB962C8B-B14F-4D97-AF65-F5344CB8AC3E}">
        <p14:creationId xmlns:p14="http://schemas.microsoft.com/office/powerpoint/2010/main" val="118487593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FRUPS+</a:t>
            </a:r>
            <a:endParaRPr lang="en-AU" dirty="0"/>
          </a:p>
        </p:txBody>
      </p:sp>
      <p:graphicFrame>
        <p:nvGraphicFramePr>
          <p:cNvPr id="4" name="Content Placeholder 3"/>
          <p:cNvGraphicFramePr>
            <a:graphicFrameLocks noGrp="1"/>
          </p:cNvGraphicFramePr>
          <p:nvPr>
            <p:ph sz="half" idx="1"/>
            <p:extLst>
              <p:ext uri="{D42A27DB-BD31-4B8C-83A1-F6EECF244321}">
                <p14:modId xmlns:p14="http://schemas.microsoft.com/office/powerpoint/2010/main" val="2345046932"/>
              </p:ext>
            </p:extLst>
          </p:nvPr>
        </p:nvGraphicFramePr>
        <p:xfrm>
          <a:off x="457200" y="1771650"/>
          <a:ext cx="7280275" cy="448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76973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75877" y="2686074"/>
            <a:ext cx="7772400" cy="1470025"/>
          </a:xfrm>
        </p:spPr>
        <p:txBody>
          <a:bodyPr>
            <a:noAutofit/>
          </a:bodyPr>
          <a:lstStyle/>
          <a:p>
            <a:pPr>
              <a:lnSpc>
                <a:spcPct val="80000"/>
              </a:lnSpc>
            </a:pPr>
            <a:r>
              <a:rPr lang="en-US" spc="-150" dirty="0">
                <a:solidFill>
                  <a:schemeClr val="bg1"/>
                </a:solidFill>
                <a:latin typeface="Times New Roman"/>
                <a:cs typeface="Times New Roman"/>
              </a:rPr>
              <a:t>Questions</a:t>
            </a:r>
          </a:p>
        </p:txBody>
      </p:sp>
    </p:spTree>
    <p:extLst>
      <p:ext uri="{BB962C8B-B14F-4D97-AF65-F5344CB8AC3E}">
        <p14:creationId xmlns:p14="http://schemas.microsoft.com/office/powerpoint/2010/main" val="23571751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Disabilities affecting computer accessibility</a:t>
            </a:r>
            <a:endParaRPr lang="en-AU" dirty="0"/>
          </a:p>
        </p:txBody>
      </p:sp>
      <p:sp>
        <p:nvSpPr>
          <p:cNvPr id="3" name="Content Placeholder 2"/>
          <p:cNvSpPr>
            <a:spLocks noGrp="1"/>
          </p:cNvSpPr>
          <p:nvPr>
            <p:ph sz="half" idx="1"/>
          </p:nvPr>
        </p:nvSpPr>
        <p:spPr/>
        <p:txBody>
          <a:bodyPr/>
          <a:lstStyle/>
          <a:p>
            <a:r>
              <a:rPr lang="en-AU" dirty="0" smtClean="0"/>
              <a:t>Visual impairments</a:t>
            </a:r>
          </a:p>
          <a:p>
            <a:pPr lvl="1"/>
            <a:r>
              <a:rPr lang="en-AU" dirty="0" smtClean="0"/>
              <a:t>Blindness, low vision, colour blindness</a:t>
            </a:r>
          </a:p>
          <a:p>
            <a:r>
              <a:rPr lang="en-AU" dirty="0" smtClean="0"/>
              <a:t>Hearing disabilities</a:t>
            </a:r>
          </a:p>
          <a:p>
            <a:r>
              <a:rPr lang="en-AU" dirty="0" smtClean="0"/>
              <a:t>Speech impairments</a:t>
            </a:r>
          </a:p>
          <a:p>
            <a:r>
              <a:rPr lang="en-AU" dirty="0" smtClean="0"/>
              <a:t>Mobility impairments</a:t>
            </a:r>
          </a:p>
          <a:p>
            <a:r>
              <a:rPr lang="en-AU" dirty="0" smtClean="0"/>
              <a:t>Cognitive impairments</a:t>
            </a:r>
          </a:p>
          <a:p>
            <a:endParaRPr lang="en-AU" dirty="0" smtClean="0"/>
          </a:p>
          <a:p>
            <a:r>
              <a:rPr lang="en-AU" dirty="0" smtClean="0"/>
              <a:t>literacy</a:t>
            </a:r>
          </a:p>
          <a:p>
            <a:endParaRPr lang="en-AU" dirty="0"/>
          </a:p>
        </p:txBody>
      </p:sp>
    </p:spTree>
    <p:extLst>
      <p:ext uri="{BB962C8B-B14F-4D97-AF65-F5344CB8AC3E}">
        <p14:creationId xmlns:p14="http://schemas.microsoft.com/office/powerpoint/2010/main" val="22085295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sz="4000" dirty="0"/>
              <a:t>WCAG 2 at a </a:t>
            </a:r>
            <a:r>
              <a:rPr lang="en-AU" sz="4000" dirty="0" smtClean="0"/>
              <a:t>Glance</a:t>
            </a:r>
            <a:r>
              <a:rPr lang="en-AU" dirty="0" smtClean="0"/>
              <a:t/>
            </a:r>
            <a:br>
              <a:rPr lang="en-AU" dirty="0" smtClean="0"/>
            </a:br>
            <a:r>
              <a:rPr lang="en-AU" sz="2000" b="1" dirty="0">
                <a:solidFill>
                  <a:srgbClr val="FF0000"/>
                </a:solidFill>
                <a:latin typeface="+mn-lt"/>
                <a:hlinkClick r:id="rId2"/>
              </a:rPr>
              <a:t>https://www.w3.org/WAI/WCAG20/glance</a:t>
            </a:r>
            <a:r>
              <a:rPr lang="en-AU" sz="2000" b="1" dirty="0" smtClean="0">
                <a:solidFill>
                  <a:srgbClr val="FF0000"/>
                </a:solidFill>
                <a:latin typeface="+mn-lt"/>
                <a:hlinkClick r:id="rId2"/>
              </a:rPr>
              <a:t>/</a:t>
            </a:r>
            <a:r>
              <a:rPr lang="en-AU" sz="2000" b="1" dirty="0" smtClean="0">
                <a:solidFill>
                  <a:srgbClr val="FF0000"/>
                </a:solidFill>
                <a:latin typeface="+mn-lt"/>
              </a:rPr>
              <a:t> </a:t>
            </a:r>
            <a:endParaRPr lang="en-AU" sz="2000" b="1" dirty="0">
              <a:solidFill>
                <a:srgbClr val="FF0000"/>
              </a:solidFill>
              <a:latin typeface="+mn-lt"/>
            </a:endParaRPr>
          </a:p>
        </p:txBody>
      </p:sp>
      <p:sp>
        <p:nvSpPr>
          <p:cNvPr id="3" name="Content Placeholder 2"/>
          <p:cNvSpPr>
            <a:spLocks noGrp="1"/>
          </p:cNvSpPr>
          <p:nvPr>
            <p:ph sz="half" idx="1"/>
          </p:nvPr>
        </p:nvSpPr>
        <p:spPr/>
        <p:txBody>
          <a:bodyPr>
            <a:normAutofit fontScale="92500" lnSpcReduction="20000"/>
          </a:bodyPr>
          <a:lstStyle/>
          <a:p>
            <a:r>
              <a:rPr lang="en-AU" b="1" dirty="0"/>
              <a:t>Perceivable</a:t>
            </a:r>
          </a:p>
          <a:p>
            <a:pPr lvl="1"/>
            <a:r>
              <a:rPr lang="en-AU" dirty="0"/>
              <a:t>Provide </a:t>
            </a:r>
            <a:r>
              <a:rPr lang="en-AU" b="1" dirty="0">
                <a:hlinkClick r:id="rId3"/>
              </a:rPr>
              <a:t>text alternatives</a:t>
            </a:r>
            <a:r>
              <a:rPr lang="en-AU" dirty="0"/>
              <a:t> for non-text content.</a:t>
            </a:r>
          </a:p>
          <a:p>
            <a:pPr lvl="1"/>
            <a:r>
              <a:rPr lang="en-AU" dirty="0"/>
              <a:t>Provide </a:t>
            </a:r>
            <a:r>
              <a:rPr lang="en-AU" b="1" dirty="0">
                <a:hlinkClick r:id="rId4"/>
              </a:rPr>
              <a:t>captions and other alternatives</a:t>
            </a:r>
            <a:r>
              <a:rPr lang="en-AU" dirty="0"/>
              <a:t> for </a:t>
            </a:r>
            <a:r>
              <a:rPr lang="en-AU" dirty="0" smtClean="0"/>
              <a:t>multimedia.</a:t>
            </a:r>
          </a:p>
          <a:p>
            <a:pPr lvl="1"/>
            <a:r>
              <a:rPr lang="en-AU" dirty="0" smtClean="0"/>
              <a:t>Create </a:t>
            </a:r>
            <a:r>
              <a:rPr lang="en-AU" dirty="0"/>
              <a:t>content that can be </a:t>
            </a:r>
            <a:r>
              <a:rPr lang="en-AU" b="1" dirty="0">
                <a:hlinkClick r:id="rId5"/>
              </a:rPr>
              <a:t>presented in different ways</a:t>
            </a:r>
            <a:r>
              <a:rPr lang="en-AU" dirty="0"/>
              <a:t>,</a:t>
            </a:r>
            <a:br>
              <a:rPr lang="en-AU" dirty="0"/>
            </a:br>
            <a:r>
              <a:rPr lang="en-AU" dirty="0"/>
              <a:t>including by assistive technologies, without losing </a:t>
            </a:r>
            <a:r>
              <a:rPr lang="en-AU" dirty="0" smtClean="0"/>
              <a:t>meaning.</a:t>
            </a:r>
          </a:p>
          <a:p>
            <a:pPr lvl="1"/>
            <a:r>
              <a:rPr lang="en-AU" dirty="0" smtClean="0"/>
              <a:t>Make </a:t>
            </a:r>
            <a:r>
              <a:rPr lang="en-AU" dirty="0"/>
              <a:t>it easier for users to </a:t>
            </a:r>
            <a:r>
              <a:rPr lang="en-AU" b="1" dirty="0">
                <a:hlinkClick r:id="rId6"/>
              </a:rPr>
              <a:t>see and hear content</a:t>
            </a:r>
            <a:r>
              <a:rPr lang="en-AU" dirty="0"/>
              <a:t>.</a:t>
            </a:r>
          </a:p>
          <a:p>
            <a:r>
              <a:rPr lang="en-AU" b="1" dirty="0"/>
              <a:t>Operable</a:t>
            </a:r>
          </a:p>
          <a:p>
            <a:pPr lvl="1"/>
            <a:r>
              <a:rPr lang="en-AU" dirty="0"/>
              <a:t>Make all functionality available from a </a:t>
            </a:r>
            <a:r>
              <a:rPr lang="en-AU" b="1" dirty="0">
                <a:hlinkClick r:id="rId7"/>
              </a:rPr>
              <a:t>keyboard</a:t>
            </a:r>
            <a:r>
              <a:rPr lang="en-AU" dirty="0"/>
              <a:t>.</a:t>
            </a:r>
          </a:p>
          <a:p>
            <a:pPr lvl="1"/>
            <a:r>
              <a:rPr lang="en-AU" dirty="0"/>
              <a:t>Give users </a:t>
            </a:r>
            <a:r>
              <a:rPr lang="en-AU" b="1" dirty="0">
                <a:hlinkClick r:id="rId8"/>
              </a:rPr>
              <a:t>enough time</a:t>
            </a:r>
            <a:r>
              <a:rPr lang="en-AU" dirty="0"/>
              <a:t> to read and use content.</a:t>
            </a:r>
          </a:p>
          <a:p>
            <a:pPr lvl="1"/>
            <a:r>
              <a:rPr lang="en-AU" dirty="0"/>
              <a:t>Do not use content that causes </a:t>
            </a:r>
            <a:r>
              <a:rPr lang="en-AU" b="1" dirty="0">
                <a:hlinkClick r:id="rId9"/>
              </a:rPr>
              <a:t>seizures</a:t>
            </a:r>
            <a:r>
              <a:rPr lang="en-AU" dirty="0"/>
              <a:t>.</a:t>
            </a:r>
          </a:p>
          <a:p>
            <a:pPr lvl="1"/>
            <a:r>
              <a:rPr lang="en-AU" dirty="0"/>
              <a:t>Help users </a:t>
            </a:r>
            <a:r>
              <a:rPr lang="en-AU" b="1" dirty="0">
                <a:hlinkClick r:id="rId10"/>
              </a:rPr>
              <a:t>navigate and find content</a:t>
            </a:r>
            <a:r>
              <a:rPr lang="en-AU" dirty="0"/>
              <a:t>.</a:t>
            </a:r>
          </a:p>
          <a:p>
            <a:r>
              <a:rPr lang="en-AU" b="1" dirty="0"/>
              <a:t>Understandable</a:t>
            </a:r>
          </a:p>
          <a:p>
            <a:pPr lvl="1"/>
            <a:r>
              <a:rPr lang="en-AU" dirty="0"/>
              <a:t>Make text </a:t>
            </a:r>
            <a:r>
              <a:rPr lang="en-AU" b="1" dirty="0">
                <a:hlinkClick r:id="rId11"/>
              </a:rPr>
              <a:t>readable and understandable</a:t>
            </a:r>
            <a:r>
              <a:rPr lang="en-AU" dirty="0"/>
              <a:t>.</a:t>
            </a:r>
          </a:p>
          <a:p>
            <a:pPr lvl="1"/>
            <a:r>
              <a:rPr lang="en-AU" dirty="0"/>
              <a:t>Make content appear and operate in </a:t>
            </a:r>
            <a:r>
              <a:rPr lang="en-AU" b="1" dirty="0">
                <a:hlinkClick r:id="rId12"/>
              </a:rPr>
              <a:t>predictable</a:t>
            </a:r>
            <a:r>
              <a:rPr lang="en-AU" dirty="0"/>
              <a:t> ways.</a:t>
            </a:r>
          </a:p>
          <a:p>
            <a:pPr lvl="1"/>
            <a:r>
              <a:rPr lang="en-AU" dirty="0"/>
              <a:t>Help users </a:t>
            </a:r>
            <a:r>
              <a:rPr lang="en-AU" b="1" dirty="0">
                <a:hlinkClick r:id="rId13"/>
              </a:rPr>
              <a:t>avoid and correct mistakes</a:t>
            </a:r>
            <a:r>
              <a:rPr lang="en-AU" dirty="0"/>
              <a:t>.</a:t>
            </a:r>
          </a:p>
          <a:p>
            <a:r>
              <a:rPr lang="en-AU" b="1" dirty="0"/>
              <a:t>Robust</a:t>
            </a:r>
          </a:p>
          <a:p>
            <a:pPr lvl="1"/>
            <a:r>
              <a:rPr lang="en-AU" dirty="0" smtClean="0"/>
              <a:t>Maximize</a:t>
            </a:r>
            <a:r>
              <a:rPr lang="en-AU" b="1" dirty="0" smtClean="0">
                <a:hlinkClick r:id="rId14"/>
              </a:rPr>
              <a:t> </a:t>
            </a:r>
            <a:r>
              <a:rPr lang="en-AU" b="1" dirty="0">
                <a:hlinkClick r:id="rId14"/>
              </a:rPr>
              <a:t>compatibility</a:t>
            </a:r>
            <a:r>
              <a:rPr lang="en-AU" dirty="0"/>
              <a:t> with current and future user tools.</a:t>
            </a:r>
          </a:p>
          <a:p>
            <a:endParaRPr lang="en-AU" dirty="0"/>
          </a:p>
        </p:txBody>
      </p:sp>
    </p:spTree>
    <p:extLst>
      <p:ext uri="{BB962C8B-B14F-4D97-AF65-F5344CB8AC3E}">
        <p14:creationId xmlns:p14="http://schemas.microsoft.com/office/powerpoint/2010/main" val="19985412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r>
              <a:rPr lang="en-AU" dirty="0" smtClean="0"/>
              <a:t>Moving from theory to process…</a:t>
            </a:r>
            <a:endParaRPr lang="en-AU" dirty="0"/>
          </a:p>
        </p:txBody>
      </p:sp>
      <p:sp>
        <p:nvSpPr>
          <p:cNvPr id="5" name="Content Placeholder 4"/>
          <p:cNvSpPr>
            <a:spLocks noGrp="1"/>
          </p:cNvSpPr>
          <p:nvPr>
            <p:ph sz="quarter" idx="14"/>
          </p:nvPr>
        </p:nvSpPr>
        <p:spPr/>
        <p:txBody>
          <a:bodyPr/>
          <a:lstStyle/>
          <a:p>
            <a:endParaRPr lang="en-AU"/>
          </a:p>
        </p:txBody>
      </p:sp>
    </p:spTree>
    <p:extLst>
      <p:ext uri="{BB962C8B-B14F-4D97-AF65-F5344CB8AC3E}">
        <p14:creationId xmlns:p14="http://schemas.microsoft.com/office/powerpoint/2010/main" val="292595200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2016 UOW Brand">
      <a:dk1>
        <a:sysClr val="windowText" lastClr="000000"/>
      </a:dk1>
      <a:lt1>
        <a:sysClr val="window" lastClr="FFFFFF"/>
      </a:lt1>
      <a:dk2>
        <a:srgbClr val="0C2340"/>
      </a:dk2>
      <a:lt2>
        <a:srgbClr val="D9D9D6"/>
      </a:lt2>
      <a:accent1>
        <a:srgbClr val="0033CC"/>
      </a:accent1>
      <a:accent2>
        <a:srgbClr val="E10600"/>
      </a:accent2>
      <a:accent3>
        <a:srgbClr val="0C2340"/>
      </a:accent3>
      <a:accent4>
        <a:srgbClr val="FFFFFF"/>
      </a:accent4>
      <a:accent5>
        <a:srgbClr val="000000"/>
      </a:accent5>
      <a:accent6>
        <a:srgbClr val="FFFFFF"/>
      </a:accent6>
      <a:hlink>
        <a:srgbClr val="245397"/>
      </a:hlink>
      <a:folHlink>
        <a:srgbClr val="4195D3"/>
      </a:folHlink>
    </a:clrScheme>
    <a:fontScheme name="2016 UOW Brand">
      <a:majorFont>
        <a:latin typeface="Times New Roman"/>
        <a:ea typeface=""/>
        <a:cs typeface=""/>
      </a:majorFont>
      <a:minorFont>
        <a:latin typeface="Montserra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5746</TotalTime>
  <Words>3217</Words>
  <Application>Microsoft Office PowerPoint</Application>
  <PresentationFormat>On-screen Show (4:3)</PresentationFormat>
  <Paragraphs>592</Paragraphs>
  <Slides>63</Slides>
  <Notes>8</Notes>
  <HiddenSlides>0</HiddenSlides>
  <MMClips>0</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Office Theme</vt:lpstr>
      <vt:lpstr>Interaction Design and Development I: Data Gathering and Analysis</vt:lpstr>
      <vt:lpstr>PowerPoint Presentation</vt:lpstr>
      <vt:lpstr>PowerPoint Presentation</vt:lpstr>
      <vt:lpstr>This Week</vt:lpstr>
      <vt:lpstr>Subject Description</vt:lpstr>
      <vt:lpstr>Subject Learning Outcomes (SLOs)</vt:lpstr>
      <vt:lpstr>Disabilities affecting computer accessibility</vt:lpstr>
      <vt:lpstr>WCAG 2 at a Glance https://www.w3.org/WAI/WCAG20/glance/ </vt:lpstr>
      <vt:lpstr>PowerPoint Presentation</vt:lpstr>
      <vt:lpstr>PowerPoint Presentation</vt:lpstr>
      <vt:lpstr>The Computing/Business Problem Solver</vt:lpstr>
      <vt:lpstr>One Approach to Problem Solving</vt:lpstr>
      <vt:lpstr>What is DESIGN? What are we DESIGNING?</vt:lpstr>
      <vt:lpstr>“Design” - a verb &amp; a noun</vt:lpstr>
      <vt:lpstr>Consider…What features would you put in a smartphone?</vt:lpstr>
      <vt:lpstr>NEVER one single solution</vt:lpstr>
      <vt:lpstr>So…  What is “DESIGN”?</vt:lpstr>
      <vt:lpstr>How to Fail in Design </vt:lpstr>
      <vt:lpstr>Predictive vs. Adaptive</vt:lpstr>
      <vt:lpstr>Use, User, Usability</vt:lpstr>
      <vt:lpstr>Understanding Objectives in Design</vt:lpstr>
      <vt:lpstr>Techniques</vt:lpstr>
      <vt:lpstr>Business Documents – Fact Gathering</vt:lpstr>
      <vt:lpstr>Chapter 7: Gathering Data AIMS</vt:lpstr>
      <vt:lpstr>Five key issues</vt:lpstr>
      <vt:lpstr>Data recording</vt:lpstr>
      <vt:lpstr>Interviews</vt:lpstr>
      <vt:lpstr>Interview Questions</vt:lpstr>
      <vt:lpstr>Running the interview</vt:lpstr>
      <vt:lpstr>Enriching the interview process</vt:lpstr>
      <vt:lpstr>Advantages of Interviews</vt:lpstr>
      <vt:lpstr>Advantages of Interviews</vt:lpstr>
      <vt:lpstr>Disadvantages of Interviews</vt:lpstr>
      <vt:lpstr>Disadvantages of Interviews</vt:lpstr>
      <vt:lpstr>Enhancing Interviews</vt:lpstr>
      <vt:lpstr>Joint Application Development</vt:lpstr>
      <vt:lpstr>Questionnaires</vt:lpstr>
      <vt:lpstr>Advantages of online questionnaires</vt:lpstr>
      <vt:lpstr>Questionnaire design</vt:lpstr>
      <vt:lpstr>Question and response format</vt:lpstr>
      <vt:lpstr>Encouraging a good response</vt:lpstr>
      <vt:lpstr>Observation</vt:lpstr>
      <vt:lpstr>Structuring frameworks to guide observation</vt:lpstr>
      <vt:lpstr>Planning and conducting observation in the field</vt:lpstr>
      <vt:lpstr>Ethnography</vt:lpstr>
      <vt:lpstr>Observations and materials that might be collected (Crabtree, 2007)</vt:lpstr>
      <vt:lpstr>Observation in a controlled environment</vt:lpstr>
      <vt:lpstr>A section of Google analytics dashboard for id-book.com</vt:lpstr>
      <vt:lpstr>Request for …</vt:lpstr>
      <vt:lpstr>Choosing and combining techniques</vt:lpstr>
      <vt:lpstr>Chapter 8: Data Analysis, Interpretation and Presentation AIMS</vt:lpstr>
      <vt:lpstr>Quantitative and qualitative</vt:lpstr>
      <vt:lpstr>Simple quantitative analysis</vt:lpstr>
      <vt:lpstr>Simple qualitative analysis </vt:lpstr>
      <vt:lpstr>Tools to Support Data Analysis</vt:lpstr>
      <vt:lpstr>Theoretical frameworks for qualitative analysis</vt:lpstr>
      <vt:lpstr>Individual model</vt:lpstr>
      <vt:lpstr>Engeström’s (1999) activity system model</vt:lpstr>
      <vt:lpstr>Presenting the Findings</vt:lpstr>
      <vt:lpstr>Use Case Description</vt:lpstr>
      <vt:lpstr>User Story</vt:lpstr>
      <vt:lpstr>FRUPS+</vt:lpstr>
      <vt:lpstr>Questions</vt:lpstr>
    </vt:vector>
  </TitlesOfParts>
  <Company>UOW</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CSIT226/CSIT826  Introductory Lecture</dc:title>
  <dc:creator>Mark Freeman</dc:creator>
  <cp:lastModifiedBy>Mark Freeman</cp:lastModifiedBy>
  <cp:revision>252</cp:revision>
  <cp:lastPrinted>2016-08-15T05:59:06Z</cp:lastPrinted>
  <dcterms:created xsi:type="dcterms:W3CDTF">2016-01-22T04:47:59Z</dcterms:created>
  <dcterms:modified xsi:type="dcterms:W3CDTF">2016-09-05T06:11:30Z</dcterms:modified>
</cp:coreProperties>
</file>